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  <p:sldId id="26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Έλενα  Κοκκίνου" initials="ΈΚ" lastIdx="1" clrIdx="0">
    <p:extLst>
      <p:ext uri="{19B8F6BF-5375-455C-9EA6-DF929625EA0E}">
        <p15:presenceInfo xmlns:p15="http://schemas.microsoft.com/office/powerpoint/2012/main" userId="S::kokkinou.e@te.schools.ac.cy::8b9c37c5-b84c-47ab-ad2e-66aee1cc66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90173F-5C6F-4BA9-8A41-88F39234407C}" v="6" dt="2021-10-19T20:26:33.2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63" y="2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Έλενα  Κοκκίνου" userId="8b9c37c5-b84c-47ab-ad2e-66aee1cc66b7" providerId="ADAL" clId="{FDD3AFDA-9C1C-48A7-B355-52BA862ADCD6}"/>
    <pc:docChg chg="undo redo custSel modSld">
      <pc:chgData name="Έλενα  Κοκκίνου" userId="8b9c37c5-b84c-47ab-ad2e-66aee1cc66b7" providerId="ADAL" clId="{FDD3AFDA-9C1C-48A7-B355-52BA862ADCD6}" dt="2021-09-14T11:19:24.292" v="285"/>
      <pc:docMkLst>
        <pc:docMk/>
      </pc:docMkLst>
      <pc:sldChg chg="addSp delSp modSp mod">
        <pc:chgData name="Έλενα  Κοκκίνου" userId="8b9c37c5-b84c-47ab-ad2e-66aee1cc66b7" providerId="ADAL" clId="{FDD3AFDA-9C1C-48A7-B355-52BA862ADCD6}" dt="2021-09-14T11:09:17.362" v="3" actId="14100"/>
        <pc:sldMkLst>
          <pc:docMk/>
          <pc:sldMk cId="653176121" sldId="256"/>
        </pc:sldMkLst>
        <pc:picChg chg="del">
          <ac:chgData name="Έλενα  Κοκκίνου" userId="8b9c37c5-b84c-47ab-ad2e-66aee1cc66b7" providerId="ADAL" clId="{FDD3AFDA-9C1C-48A7-B355-52BA862ADCD6}" dt="2021-09-14T11:09:10.251" v="0" actId="478"/>
          <ac:picMkLst>
            <pc:docMk/>
            <pc:sldMk cId="653176121" sldId="256"/>
            <ac:picMk id="5" creationId="{B944AE73-E88B-43AA-B5CA-F40E7F26E4D8}"/>
          </ac:picMkLst>
        </pc:picChg>
        <pc:picChg chg="add mod">
          <ac:chgData name="Έλενα  Κοκκίνου" userId="8b9c37c5-b84c-47ab-ad2e-66aee1cc66b7" providerId="ADAL" clId="{FDD3AFDA-9C1C-48A7-B355-52BA862ADCD6}" dt="2021-09-14T11:09:17.362" v="3" actId="14100"/>
          <ac:picMkLst>
            <pc:docMk/>
            <pc:sldMk cId="653176121" sldId="256"/>
            <ac:picMk id="10" creationId="{E04B6C59-5F61-41BC-94A3-1C5EC32A80E7}"/>
          </ac:picMkLst>
        </pc:picChg>
      </pc:sldChg>
      <pc:sldChg chg="modSp mod">
        <pc:chgData name="Έλενα  Κοκκίνου" userId="8b9c37c5-b84c-47ab-ad2e-66aee1cc66b7" providerId="ADAL" clId="{FDD3AFDA-9C1C-48A7-B355-52BA862ADCD6}" dt="2021-09-14T11:10:09.567" v="25" actId="20577"/>
        <pc:sldMkLst>
          <pc:docMk/>
          <pc:sldMk cId="194965699" sldId="259"/>
        </pc:sldMkLst>
        <pc:spChg chg="mod">
          <ac:chgData name="Έλενα  Κοκκίνου" userId="8b9c37c5-b84c-47ab-ad2e-66aee1cc66b7" providerId="ADAL" clId="{FDD3AFDA-9C1C-48A7-B355-52BA862ADCD6}" dt="2021-09-14T11:10:09.567" v="25" actId="20577"/>
          <ac:spMkLst>
            <pc:docMk/>
            <pc:sldMk cId="194965699" sldId="259"/>
            <ac:spMk id="3" creationId="{CD5C6505-2D25-443C-9A87-62D789A7C271}"/>
          </ac:spMkLst>
        </pc:spChg>
      </pc:sldChg>
      <pc:sldChg chg="modSp mod">
        <pc:chgData name="Έλενα  Κοκκίνου" userId="8b9c37c5-b84c-47ab-ad2e-66aee1cc66b7" providerId="ADAL" clId="{FDD3AFDA-9C1C-48A7-B355-52BA862ADCD6}" dt="2021-09-14T11:10:39.644" v="63" actId="20577"/>
        <pc:sldMkLst>
          <pc:docMk/>
          <pc:sldMk cId="2444116512" sldId="260"/>
        </pc:sldMkLst>
        <pc:spChg chg="mod">
          <ac:chgData name="Έλενα  Κοκκίνου" userId="8b9c37c5-b84c-47ab-ad2e-66aee1cc66b7" providerId="ADAL" clId="{FDD3AFDA-9C1C-48A7-B355-52BA862ADCD6}" dt="2021-09-14T11:10:39.644" v="63" actId="20577"/>
          <ac:spMkLst>
            <pc:docMk/>
            <pc:sldMk cId="2444116512" sldId="260"/>
            <ac:spMk id="3" creationId="{CD5C6505-2D25-443C-9A87-62D789A7C271}"/>
          </ac:spMkLst>
        </pc:spChg>
      </pc:sldChg>
      <pc:sldChg chg="modSp mod addCm modCm">
        <pc:chgData name="Έλενα  Κοκκίνου" userId="8b9c37c5-b84c-47ab-ad2e-66aee1cc66b7" providerId="ADAL" clId="{FDD3AFDA-9C1C-48A7-B355-52BA862ADCD6}" dt="2021-09-14T11:13:37.287" v="97"/>
        <pc:sldMkLst>
          <pc:docMk/>
          <pc:sldMk cId="67242018" sldId="261"/>
        </pc:sldMkLst>
        <pc:spChg chg="mod">
          <ac:chgData name="Έλενα  Κοκκίνου" userId="8b9c37c5-b84c-47ab-ad2e-66aee1cc66b7" providerId="ADAL" clId="{FDD3AFDA-9C1C-48A7-B355-52BA862ADCD6}" dt="2021-09-14T11:13:20.063" v="95" actId="20577"/>
          <ac:spMkLst>
            <pc:docMk/>
            <pc:sldMk cId="67242018" sldId="261"/>
            <ac:spMk id="3" creationId="{CD5C6505-2D25-443C-9A87-62D789A7C271}"/>
          </ac:spMkLst>
        </pc:spChg>
      </pc:sldChg>
      <pc:sldChg chg="modSp mod">
        <pc:chgData name="Έλενα  Κοκκίνου" userId="8b9c37c5-b84c-47ab-ad2e-66aee1cc66b7" providerId="ADAL" clId="{FDD3AFDA-9C1C-48A7-B355-52BA862ADCD6}" dt="2021-09-14T11:14:34.276" v="148"/>
        <pc:sldMkLst>
          <pc:docMk/>
          <pc:sldMk cId="4107289954" sldId="262"/>
        </pc:sldMkLst>
        <pc:graphicFrameChg chg="mod modGraphic">
          <ac:chgData name="Έλενα  Κοκκίνου" userId="8b9c37c5-b84c-47ab-ad2e-66aee1cc66b7" providerId="ADAL" clId="{FDD3AFDA-9C1C-48A7-B355-52BA862ADCD6}" dt="2021-09-14T11:14:34.276" v="148"/>
          <ac:graphicFrameMkLst>
            <pc:docMk/>
            <pc:sldMk cId="4107289954" sldId="262"/>
            <ac:graphicFrameMk id="4" creationId="{1500595C-396D-4376-860A-633BBB49EA23}"/>
          </ac:graphicFrameMkLst>
        </pc:graphicFrameChg>
      </pc:sldChg>
      <pc:sldChg chg="modSp mod">
        <pc:chgData name="Έλενα  Κοκκίνου" userId="8b9c37c5-b84c-47ab-ad2e-66aee1cc66b7" providerId="ADAL" clId="{FDD3AFDA-9C1C-48A7-B355-52BA862ADCD6}" dt="2021-09-14T11:15:00.756" v="164" actId="20577"/>
        <pc:sldMkLst>
          <pc:docMk/>
          <pc:sldMk cId="3558578491" sldId="263"/>
        </pc:sldMkLst>
        <pc:graphicFrameChg chg="modGraphic">
          <ac:chgData name="Έλενα  Κοκκίνου" userId="8b9c37c5-b84c-47ab-ad2e-66aee1cc66b7" providerId="ADAL" clId="{FDD3AFDA-9C1C-48A7-B355-52BA862ADCD6}" dt="2021-09-14T11:15:00.756" v="164" actId="20577"/>
          <ac:graphicFrameMkLst>
            <pc:docMk/>
            <pc:sldMk cId="3558578491" sldId="263"/>
            <ac:graphicFrameMk id="9" creationId="{B04A7D0F-CECB-4462-8A0A-A9000377A1C3}"/>
          </ac:graphicFrameMkLst>
        </pc:graphicFrameChg>
      </pc:sldChg>
      <pc:sldChg chg="modSp mod">
        <pc:chgData name="Έλενα  Κοκκίνου" userId="8b9c37c5-b84c-47ab-ad2e-66aee1cc66b7" providerId="ADAL" clId="{FDD3AFDA-9C1C-48A7-B355-52BA862ADCD6}" dt="2021-09-14T11:15:30.418" v="205" actId="20577"/>
        <pc:sldMkLst>
          <pc:docMk/>
          <pc:sldMk cId="4166578874" sldId="264"/>
        </pc:sldMkLst>
        <pc:graphicFrameChg chg="modGraphic">
          <ac:chgData name="Έλενα  Κοκκίνου" userId="8b9c37c5-b84c-47ab-ad2e-66aee1cc66b7" providerId="ADAL" clId="{FDD3AFDA-9C1C-48A7-B355-52BA862ADCD6}" dt="2021-09-14T11:15:30.418" v="205" actId="20577"/>
          <ac:graphicFrameMkLst>
            <pc:docMk/>
            <pc:sldMk cId="4166578874" sldId="264"/>
            <ac:graphicFrameMk id="9" creationId="{B04A7D0F-CECB-4462-8A0A-A9000377A1C3}"/>
          </ac:graphicFrameMkLst>
        </pc:graphicFrameChg>
      </pc:sldChg>
      <pc:sldChg chg="modSp mod">
        <pc:chgData name="Έλενα  Κοκκίνου" userId="8b9c37c5-b84c-47ab-ad2e-66aee1cc66b7" providerId="ADAL" clId="{FDD3AFDA-9C1C-48A7-B355-52BA862ADCD6}" dt="2021-09-14T11:16:10.655" v="235" actId="20577"/>
        <pc:sldMkLst>
          <pc:docMk/>
          <pc:sldMk cId="1849479985" sldId="265"/>
        </pc:sldMkLst>
        <pc:graphicFrameChg chg="modGraphic">
          <ac:chgData name="Έλενα  Κοκκίνου" userId="8b9c37c5-b84c-47ab-ad2e-66aee1cc66b7" providerId="ADAL" clId="{FDD3AFDA-9C1C-48A7-B355-52BA862ADCD6}" dt="2021-09-14T11:16:10.655" v="235" actId="20577"/>
          <ac:graphicFrameMkLst>
            <pc:docMk/>
            <pc:sldMk cId="1849479985" sldId="265"/>
            <ac:graphicFrameMk id="9" creationId="{B04A7D0F-CECB-4462-8A0A-A9000377A1C3}"/>
          </ac:graphicFrameMkLst>
        </pc:graphicFrameChg>
      </pc:sldChg>
      <pc:sldChg chg="modSp mod">
        <pc:chgData name="Έλενα  Κοκκίνου" userId="8b9c37c5-b84c-47ab-ad2e-66aee1cc66b7" providerId="ADAL" clId="{FDD3AFDA-9C1C-48A7-B355-52BA862ADCD6}" dt="2021-09-14T11:17:38.860" v="276" actId="20577"/>
        <pc:sldMkLst>
          <pc:docMk/>
          <pc:sldMk cId="180364637" sldId="266"/>
        </pc:sldMkLst>
        <pc:graphicFrameChg chg="modGraphic">
          <ac:chgData name="Έλενα  Κοκκίνου" userId="8b9c37c5-b84c-47ab-ad2e-66aee1cc66b7" providerId="ADAL" clId="{FDD3AFDA-9C1C-48A7-B355-52BA862ADCD6}" dt="2021-09-14T11:17:38.860" v="276" actId="20577"/>
          <ac:graphicFrameMkLst>
            <pc:docMk/>
            <pc:sldMk cId="180364637" sldId="266"/>
            <ac:graphicFrameMk id="9" creationId="{B04A7D0F-CECB-4462-8A0A-A9000377A1C3}"/>
          </ac:graphicFrameMkLst>
        </pc:graphicFrameChg>
      </pc:sldChg>
      <pc:sldChg chg="addSp delSp modSp mod">
        <pc:chgData name="Έλενα  Κοκκίνου" userId="8b9c37c5-b84c-47ab-ad2e-66aee1cc66b7" providerId="ADAL" clId="{FDD3AFDA-9C1C-48A7-B355-52BA862ADCD6}" dt="2021-09-14T11:19:24.292" v="285"/>
        <pc:sldMkLst>
          <pc:docMk/>
          <pc:sldMk cId="3852902806" sldId="267"/>
        </pc:sldMkLst>
        <pc:spChg chg="mod">
          <ac:chgData name="Έλενα  Κοκκίνου" userId="8b9c37c5-b84c-47ab-ad2e-66aee1cc66b7" providerId="ADAL" clId="{FDD3AFDA-9C1C-48A7-B355-52BA862ADCD6}" dt="2021-09-14T11:19:24.292" v="285"/>
          <ac:spMkLst>
            <pc:docMk/>
            <pc:sldMk cId="3852902806" sldId="267"/>
            <ac:spMk id="13" creationId="{F112960F-B438-4CD1-91A2-4B9DDF8DCF5B}"/>
          </ac:spMkLst>
        </pc:spChg>
        <pc:picChg chg="del">
          <ac:chgData name="Έλενα  Κοκκίνου" userId="8b9c37c5-b84c-47ab-ad2e-66aee1cc66b7" providerId="ADAL" clId="{FDD3AFDA-9C1C-48A7-B355-52BA862ADCD6}" dt="2021-09-14T11:18:19.215" v="277" actId="478"/>
          <ac:picMkLst>
            <pc:docMk/>
            <pc:sldMk cId="3852902806" sldId="267"/>
            <ac:picMk id="6" creationId="{84FB3C59-9719-43BE-88C9-102C6679DCA4}"/>
          </ac:picMkLst>
        </pc:picChg>
        <pc:picChg chg="add mod">
          <ac:chgData name="Έλενα  Κοκκίνου" userId="8b9c37c5-b84c-47ab-ad2e-66aee1cc66b7" providerId="ADAL" clId="{FDD3AFDA-9C1C-48A7-B355-52BA862ADCD6}" dt="2021-09-14T11:18:33.470" v="280" actId="14100"/>
          <ac:picMkLst>
            <pc:docMk/>
            <pc:sldMk cId="3852902806" sldId="267"/>
            <ac:picMk id="12" creationId="{D8A3105F-A9D1-4F0C-A9DD-2A2FC37C9595}"/>
          </ac:picMkLst>
        </pc:picChg>
      </pc:sldChg>
      <pc:sldChg chg="modSp mod">
        <pc:chgData name="Έλενα  Κοκκίνου" userId="8b9c37c5-b84c-47ab-ad2e-66aee1cc66b7" providerId="ADAL" clId="{FDD3AFDA-9C1C-48A7-B355-52BA862ADCD6}" dt="2021-09-14T11:09:51.386" v="21" actId="20577"/>
        <pc:sldMkLst>
          <pc:docMk/>
          <pc:sldMk cId="555398805" sldId="268"/>
        </pc:sldMkLst>
        <pc:spChg chg="mod">
          <ac:chgData name="Έλενα  Κοκκίνου" userId="8b9c37c5-b84c-47ab-ad2e-66aee1cc66b7" providerId="ADAL" clId="{FDD3AFDA-9C1C-48A7-B355-52BA862ADCD6}" dt="2021-09-14T11:09:51.386" v="21" actId="20577"/>
          <ac:spMkLst>
            <pc:docMk/>
            <pc:sldMk cId="555398805" sldId="268"/>
            <ac:spMk id="3" creationId="{BE475CAF-31D3-49BC-A6EF-7A67D87B2C49}"/>
          </ac:spMkLst>
        </pc:spChg>
      </pc:sldChg>
    </pc:docChg>
  </pc:docChgLst>
  <pc:docChgLst>
    <pc:chgData name="kanaris@te.schools.ac.cy" userId="2c329abe-c7ac-4470-9d29-962098c8dc1a" providerId="ADAL" clId="{C390173F-5C6F-4BA9-8A41-88F39234407C}"/>
    <pc:docChg chg="undo custSel delSld modSld">
      <pc:chgData name="kanaris@te.schools.ac.cy" userId="2c329abe-c7ac-4470-9d29-962098c8dc1a" providerId="ADAL" clId="{C390173F-5C6F-4BA9-8A41-88F39234407C}" dt="2021-10-19T20:27:28.143" v="409" actId="47"/>
      <pc:docMkLst>
        <pc:docMk/>
      </pc:docMkLst>
      <pc:sldChg chg="addSp delSp modSp mod setBg setClrOvrMap">
        <pc:chgData name="kanaris@te.schools.ac.cy" userId="2c329abe-c7ac-4470-9d29-962098c8dc1a" providerId="ADAL" clId="{C390173F-5C6F-4BA9-8A41-88F39234407C}" dt="2021-10-19T19:52:20.915" v="265" actId="1076"/>
        <pc:sldMkLst>
          <pc:docMk/>
          <pc:sldMk cId="653176121" sldId="256"/>
        </pc:sldMkLst>
        <pc:spChg chg="mod ord">
          <ac:chgData name="kanaris@te.schools.ac.cy" userId="2c329abe-c7ac-4470-9d29-962098c8dc1a" providerId="ADAL" clId="{C390173F-5C6F-4BA9-8A41-88F39234407C}" dt="2021-10-19T19:52:10.875" v="261" actId="255"/>
          <ac:spMkLst>
            <pc:docMk/>
            <pc:sldMk cId="653176121" sldId="256"/>
            <ac:spMk id="2" creationId="{570014AD-E2A2-42FB-827B-AC3B8DD7A358}"/>
          </ac:spMkLst>
        </pc:spChg>
        <pc:spChg chg="mod ord">
          <ac:chgData name="kanaris@te.schools.ac.cy" userId="2c329abe-c7ac-4470-9d29-962098c8dc1a" providerId="ADAL" clId="{C390173F-5C6F-4BA9-8A41-88F39234407C}" dt="2021-10-19T19:51:54.973" v="259" actId="255"/>
          <ac:spMkLst>
            <pc:docMk/>
            <pc:sldMk cId="653176121" sldId="256"/>
            <ac:spMk id="3" creationId="{B4CA7B2F-E324-461B-958E-42B54FD82064}"/>
          </ac:spMkLst>
        </pc:spChg>
        <pc:spChg chg="add del">
          <ac:chgData name="kanaris@te.schools.ac.cy" userId="2c329abe-c7ac-4470-9d29-962098c8dc1a" providerId="ADAL" clId="{C390173F-5C6F-4BA9-8A41-88F39234407C}" dt="2021-10-19T19:47:06.567" v="61" actId="26606"/>
          <ac:spMkLst>
            <pc:docMk/>
            <pc:sldMk cId="653176121" sldId="256"/>
            <ac:spMk id="71" creationId="{472095BC-C06B-45BD-A206-0F75C6A4A963}"/>
          </ac:spMkLst>
        </pc:spChg>
        <pc:spChg chg="add del">
          <ac:chgData name="kanaris@te.schools.ac.cy" userId="2c329abe-c7ac-4470-9d29-962098c8dc1a" providerId="ADAL" clId="{C390173F-5C6F-4BA9-8A41-88F39234407C}" dt="2021-10-19T19:47:06.567" v="61" actId="26606"/>
          <ac:spMkLst>
            <pc:docMk/>
            <pc:sldMk cId="653176121" sldId="256"/>
            <ac:spMk id="72" creationId="{93DBA412-8084-461A-9B2F-284ED45FA4F0}"/>
          </ac:spMkLst>
        </pc:spChg>
        <pc:spChg chg="add del">
          <ac:chgData name="kanaris@te.schools.ac.cy" userId="2c329abe-c7ac-4470-9d29-962098c8dc1a" providerId="ADAL" clId="{C390173F-5C6F-4BA9-8A41-88F39234407C}" dt="2021-10-19T19:47:06.567" v="61" actId="26606"/>
          <ac:spMkLst>
            <pc:docMk/>
            <pc:sldMk cId="653176121" sldId="256"/>
            <ac:spMk id="73" creationId="{4D40AAF3-394B-453B-8AF1-B796F8F9F977}"/>
          </ac:spMkLst>
        </pc:spChg>
        <pc:spChg chg="add del">
          <ac:chgData name="kanaris@te.schools.ac.cy" userId="2c329abe-c7ac-4470-9d29-962098c8dc1a" providerId="ADAL" clId="{C390173F-5C6F-4BA9-8A41-88F39234407C}" dt="2021-10-19T19:47:06.567" v="61" actId="26606"/>
          <ac:spMkLst>
            <pc:docMk/>
            <pc:sldMk cId="653176121" sldId="256"/>
            <ac:spMk id="74" creationId="{A4D0672D-43C7-420C-A186-48122D7CD59D}"/>
          </ac:spMkLst>
        </pc:spChg>
        <pc:spChg chg="add">
          <ac:chgData name="kanaris@te.schools.ac.cy" userId="2c329abe-c7ac-4470-9d29-962098c8dc1a" providerId="ADAL" clId="{C390173F-5C6F-4BA9-8A41-88F39234407C}" dt="2021-10-19T19:51:02.532" v="252" actId="26606"/>
          <ac:spMkLst>
            <pc:docMk/>
            <pc:sldMk cId="653176121" sldId="256"/>
            <ac:spMk id="77" creationId="{2A0E4E09-FC02-4ADC-951A-3FFA90B6FE39}"/>
          </ac:spMkLst>
        </pc:spChg>
        <pc:spChg chg="add del">
          <ac:chgData name="kanaris@te.schools.ac.cy" userId="2c329abe-c7ac-4470-9d29-962098c8dc1a" providerId="ADAL" clId="{C390173F-5C6F-4BA9-8A41-88F39234407C}" dt="2021-10-19T19:46:27.726" v="39" actId="26606"/>
          <ac:spMkLst>
            <pc:docMk/>
            <pc:sldMk cId="653176121" sldId="256"/>
            <ac:spMk id="79" creationId="{80E61E04-3F7C-42DE-ABE7-D3F7E349C2EF}"/>
          </ac:spMkLst>
        </pc:spChg>
        <pc:spChg chg="add del">
          <ac:chgData name="kanaris@te.schools.ac.cy" userId="2c329abe-c7ac-4470-9d29-962098c8dc1a" providerId="ADAL" clId="{C390173F-5C6F-4BA9-8A41-88F39234407C}" dt="2021-10-19T19:46:27.726" v="39" actId="26606"/>
          <ac:spMkLst>
            <pc:docMk/>
            <pc:sldMk cId="653176121" sldId="256"/>
            <ac:spMk id="81" creationId="{2B036F7E-6C8A-4549-99EF-9958C587C8B7}"/>
          </ac:spMkLst>
        </pc:spChg>
        <pc:spChg chg="add del">
          <ac:chgData name="kanaris@te.schools.ac.cy" userId="2c329abe-c7ac-4470-9d29-962098c8dc1a" providerId="ADAL" clId="{C390173F-5C6F-4BA9-8A41-88F39234407C}" dt="2021-10-19T19:47:03.283" v="56" actId="26606"/>
          <ac:spMkLst>
            <pc:docMk/>
            <pc:sldMk cId="653176121" sldId="256"/>
            <ac:spMk id="85" creationId="{E720DB99-7745-4E75-9D96-AAB6D55C531E}"/>
          </ac:spMkLst>
        </pc:spChg>
        <pc:spChg chg="add del">
          <ac:chgData name="kanaris@te.schools.ac.cy" userId="2c329abe-c7ac-4470-9d29-962098c8dc1a" providerId="ADAL" clId="{C390173F-5C6F-4BA9-8A41-88F39234407C}" dt="2021-10-19T19:47:03.283" v="56" actId="26606"/>
          <ac:spMkLst>
            <pc:docMk/>
            <pc:sldMk cId="653176121" sldId="256"/>
            <ac:spMk id="89" creationId="{504B0465-3B07-49BF-BEA7-D81476246293}"/>
          </ac:spMkLst>
        </pc:spChg>
        <pc:spChg chg="add del">
          <ac:chgData name="kanaris@te.schools.ac.cy" userId="2c329abe-c7ac-4470-9d29-962098c8dc1a" providerId="ADAL" clId="{C390173F-5C6F-4BA9-8A41-88F39234407C}" dt="2021-10-19T19:47:03.283" v="56" actId="26606"/>
          <ac:spMkLst>
            <pc:docMk/>
            <pc:sldMk cId="653176121" sldId="256"/>
            <ac:spMk id="91" creationId="{49B7FFA5-14CB-4A4F-9BCC-CA3AA5D9D276}"/>
          </ac:spMkLst>
        </pc:spChg>
        <pc:spChg chg="add del">
          <ac:chgData name="kanaris@te.schools.ac.cy" userId="2c329abe-c7ac-4470-9d29-962098c8dc1a" providerId="ADAL" clId="{C390173F-5C6F-4BA9-8A41-88F39234407C}" dt="2021-10-19T19:47:03.283" v="56" actId="26606"/>
          <ac:spMkLst>
            <pc:docMk/>
            <pc:sldMk cId="653176121" sldId="256"/>
            <ac:spMk id="93" creationId="{04E48745-7512-4EC2-9E20-9092D12150CA}"/>
          </ac:spMkLst>
        </pc:spChg>
        <pc:spChg chg="add del">
          <ac:chgData name="kanaris@te.schools.ac.cy" userId="2c329abe-c7ac-4470-9d29-962098c8dc1a" providerId="ADAL" clId="{C390173F-5C6F-4BA9-8A41-88F39234407C}" dt="2021-10-19T19:46:42.305" v="46" actId="26606"/>
          <ac:spMkLst>
            <pc:docMk/>
            <pc:sldMk cId="653176121" sldId="256"/>
            <ac:spMk id="94" creationId="{80E61E04-3F7C-42DE-ABE7-D3F7E349C2EF}"/>
          </ac:spMkLst>
        </pc:spChg>
        <pc:spChg chg="add del">
          <ac:chgData name="kanaris@te.schools.ac.cy" userId="2c329abe-c7ac-4470-9d29-962098c8dc1a" providerId="ADAL" clId="{C390173F-5C6F-4BA9-8A41-88F39234407C}" dt="2021-10-19T19:46:42.305" v="46" actId="26606"/>
          <ac:spMkLst>
            <pc:docMk/>
            <pc:sldMk cId="653176121" sldId="256"/>
            <ac:spMk id="95" creationId="{2B036F7E-6C8A-4549-99EF-9958C587C8B7}"/>
          </ac:spMkLst>
        </pc:spChg>
        <pc:spChg chg="add del">
          <ac:chgData name="kanaris@te.schools.ac.cy" userId="2c329abe-c7ac-4470-9d29-962098c8dc1a" providerId="ADAL" clId="{C390173F-5C6F-4BA9-8A41-88F39234407C}" dt="2021-10-19T19:47:03.283" v="56" actId="26606"/>
          <ac:spMkLst>
            <pc:docMk/>
            <pc:sldMk cId="653176121" sldId="256"/>
            <ac:spMk id="114" creationId="{E009DD9B-5EE2-4C0D-8B2B-351C8C102205}"/>
          </ac:spMkLst>
        </pc:spChg>
        <pc:spChg chg="add del">
          <ac:chgData name="kanaris@te.schools.ac.cy" userId="2c329abe-c7ac-4470-9d29-962098c8dc1a" providerId="ADAL" clId="{C390173F-5C6F-4BA9-8A41-88F39234407C}" dt="2021-10-19T19:47:03.283" v="56" actId="26606"/>
          <ac:spMkLst>
            <pc:docMk/>
            <pc:sldMk cId="653176121" sldId="256"/>
            <ac:spMk id="115" creationId="{D68803C4-E159-4360-B7BB-74205C8F782D}"/>
          </ac:spMkLst>
        </pc:spChg>
        <pc:spChg chg="add del">
          <ac:chgData name="kanaris@te.schools.ac.cy" userId="2c329abe-c7ac-4470-9d29-962098c8dc1a" providerId="ADAL" clId="{C390173F-5C6F-4BA9-8A41-88F39234407C}" dt="2021-10-19T19:47:06.523" v="60" actId="26606"/>
          <ac:spMkLst>
            <pc:docMk/>
            <pc:sldMk cId="653176121" sldId="256"/>
            <ac:spMk id="123" creationId="{E009DD9B-5EE2-4C0D-8B2B-351C8C102205}"/>
          </ac:spMkLst>
        </pc:spChg>
        <pc:spChg chg="add del">
          <ac:chgData name="kanaris@te.schools.ac.cy" userId="2c329abe-c7ac-4470-9d29-962098c8dc1a" providerId="ADAL" clId="{C390173F-5C6F-4BA9-8A41-88F39234407C}" dt="2021-10-19T19:47:06.523" v="60" actId="26606"/>
          <ac:spMkLst>
            <pc:docMk/>
            <pc:sldMk cId="653176121" sldId="256"/>
            <ac:spMk id="124" creationId="{E720DB99-7745-4E75-9D96-AAB6D55C531E}"/>
          </ac:spMkLst>
        </pc:spChg>
        <pc:spChg chg="add del">
          <ac:chgData name="kanaris@te.schools.ac.cy" userId="2c329abe-c7ac-4470-9d29-962098c8dc1a" providerId="ADAL" clId="{C390173F-5C6F-4BA9-8A41-88F39234407C}" dt="2021-10-19T19:47:06.523" v="60" actId="26606"/>
          <ac:spMkLst>
            <pc:docMk/>
            <pc:sldMk cId="653176121" sldId="256"/>
            <ac:spMk id="125" creationId="{D68803C4-E159-4360-B7BB-74205C8F782D}"/>
          </ac:spMkLst>
        </pc:spChg>
        <pc:spChg chg="add del">
          <ac:chgData name="kanaris@te.schools.ac.cy" userId="2c329abe-c7ac-4470-9d29-962098c8dc1a" providerId="ADAL" clId="{C390173F-5C6F-4BA9-8A41-88F39234407C}" dt="2021-10-19T19:47:06.523" v="60" actId="26606"/>
          <ac:spMkLst>
            <pc:docMk/>
            <pc:sldMk cId="653176121" sldId="256"/>
            <ac:spMk id="126" creationId="{504B0465-3B07-49BF-BEA7-D81476246293}"/>
          </ac:spMkLst>
        </pc:spChg>
        <pc:spChg chg="add del">
          <ac:chgData name="kanaris@te.schools.ac.cy" userId="2c329abe-c7ac-4470-9d29-962098c8dc1a" providerId="ADAL" clId="{C390173F-5C6F-4BA9-8A41-88F39234407C}" dt="2021-10-19T19:47:06.523" v="60" actId="26606"/>
          <ac:spMkLst>
            <pc:docMk/>
            <pc:sldMk cId="653176121" sldId="256"/>
            <ac:spMk id="127" creationId="{49B7FFA5-14CB-4A4F-9BCC-CA3AA5D9D276}"/>
          </ac:spMkLst>
        </pc:spChg>
        <pc:spChg chg="add del">
          <ac:chgData name="kanaris@te.schools.ac.cy" userId="2c329abe-c7ac-4470-9d29-962098c8dc1a" providerId="ADAL" clId="{C390173F-5C6F-4BA9-8A41-88F39234407C}" dt="2021-10-19T19:47:06.523" v="60" actId="26606"/>
          <ac:spMkLst>
            <pc:docMk/>
            <pc:sldMk cId="653176121" sldId="256"/>
            <ac:spMk id="128" creationId="{04E48745-7512-4EC2-9E20-9092D12150CA}"/>
          </ac:spMkLst>
        </pc:spChg>
        <pc:spChg chg="add">
          <ac:chgData name="kanaris@te.schools.ac.cy" userId="2c329abe-c7ac-4470-9d29-962098c8dc1a" providerId="ADAL" clId="{C390173F-5C6F-4BA9-8A41-88F39234407C}" dt="2021-10-19T19:51:02.532" v="252" actId="26606"/>
          <ac:spMkLst>
            <pc:docMk/>
            <pc:sldMk cId="653176121" sldId="256"/>
            <ac:spMk id="136" creationId="{E7320EF0-BBCF-4227-8108-92736B729D81}"/>
          </ac:spMkLst>
        </pc:spChg>
        <pc:spChg chg="add">
          <ac:chgData name="kanaris@te.schools.ac.cy" userId="2c329abe-c7ac-4470-9d29-962098c8dc1a" providerId="ADAL" clId="{C390173F-5C6F-4BA9-8A41-88F39234407C}" dt="2021-10-19T19:51:02.532" v="252" actId="26606"/>
          <ac:spMkLst>
            <pc:docMk/>
            <pc:sldMk cId="653176121" sldId="256"/>
            <ac:spMk id="137" creationId="{E5821A2D-F010-4C2B-8819-23281D9C770F}"/>
          </ac:spMkLst>
        </pc:spChg>
        <pc:grpChg chg="add del">
          <ac:chgData name="kanaris@te.schools.ac.cy" userId="2c329abe-c7ac-4470-9d29-962098c8dc1a" providerId="ADAL" clId="{C390173F-5C6F-4BA9-8A41-88F39234407C}" dt="2021-10-19T19:46:27.726" v="39" actId="26606"/>
          <ac:grpSpMkLst>
            <pc:docMk/>
            <pc:sldMk cId="653176121" sldId="256"/>
            <ac:grpSpMk id="83" creationId="{75EE15D0-BDD3-4CA6-B5DC-159D83FA6BC4}"/>
          </ac:grpSpMkLst>
        </pc:grpChg>
        <pc:grpChg chg="add del">
          <ac:chgData name="kanaris@te.schools.ac.cy" userId="2c329abe-c7ac-4470-9d29-962098c8dc1a" providerId="ADAL" clId="{C390173F-5C6F-4BA9-8A41-88F39234407C}" dt="2021-10-19T19:46:38.207" v="41" actId="26606"/>
          <ac:grpSpMkLst>
            <pc:docMk/>
            <pc:sldMk cId="653176121" sldId="256"/>
            <ac:grpSpMk id="87" creationId="{01C40124-1649-4FF2-8F64-C8284EB9FD2C}"/>
          </ac:grpSpMkLst>
        </pc:grpChg>
        <pc:grpChg chg="add del">
          <ac:chgData name="kanaris@te.schools.ac.cy" userId="2c329abe-c7ac-4470-9d29-962098c8dc1a" providerId="ADAL" clId="{C390173F-5C6F-4BA9-8A41-88F39234407C}" dt="2021-10-19T19:46:40.209" v="43" actId="26606"/>
          <ac:grpSpMkLst>
            <pc:docMk/>
            <pc:sldMk cId="653176121" sldId="256"/>
            <ac:grpSpMk id="90" creationId="{01C40124-1649-4FF2-8F64-C8284EB9FD2C}"/>
          </ac:grpSpMkLst>
        </pc:grpChg>
        <pc:grpChg chg="add del">
          <ac:chgData name="kanaris@te.schools.ac.cy" userId="2c329abe-c7ac-4470-9d29-962098c8dc1a" providerId="ADAL" clId="{C390173F-5C6F-4BA9-8A41-88F39234407C}" dt="2021-10-19T19:46:42.305" v="46" actId="26606"/>
          <ac:grpSpMkLst>
            <pc:docMk/>
            <pc:sldMk cId="653176121" sldId="256"/>
            <ac:grpSpMk id="96" creationId="{75EE15D0-BDD3-4CA6-B5DC-159D83FA6BC4}"/>
          </ac:grpSpMkLst>
        </pc:grpChg>
        <pc:grpChg chg="add del">
          <ac:chgData name="kanaris@te.schools.ac.cy" userId="2c329abe-c7ac-4470-9d29-962098c8dc1a" providerId="ADAL" clId="{C390173F-5C6F-4BA9-8A41-88F39234407C}" dt="2021-10-19T19:46:50.559" v="48" actId="26606"/>
          <ac:grpSpMkLst>
            <pc:docMk/>
            <pc:sldMk cId="653176121" sldId="256"/>
            <ac:grpSpMk id="98" creationId="{01C40124-1649-4FF2-8F64-C8284EB9FD2C}"/>
          </ac:grpSpMkLst>
        </pc:grpChg>
        <pc:grpChg chg="add del">
          <ac:chgData name="kanaris@te.schools.ac.cy" userId="2c329abe-c7ac-4470-9d29-962098c8dc1a" providerId="ADAL" clId="{C390173F-5C6F-4BA9-8A41-88F39234407C}" dt="2021-10-19T19:46:53.687" v="50" actId="26606"/>
          <ac:grpSpMkLst>
            <pc:docMk/>
            <pc:sldMk cId="653176121" sldId="256"/>
            <ac:grpSpMk id="101" creationId="{01C40124-1649-4FF2-8F64-C8284EB9FD2C}"/>
          </ac:grpSpMkLst>
        </pc:grpChg>
        <pc:grpChg chg="add del">
          <ac:chgData name="kanaris@te.schools.ac.cy" userId="2c329abe-c7ac-4470-9d29-962098c8dc1a" providerId="ADAL" clId="{C390173F-5C6F-4BA9-8A41-88F39234407C}" dt="2021-10-19T19:46:55.047" v="52" actId="26606"/>
          <ac:grpSpMkLst>
            <pc:docMk/>
            <pc:sldMk cId="653176121" sldId="256"/>
            <ac:grpSpMk id="105" creationId="{01C40124-1649-4FF2-8F64-C8284EB9FD2C}"/>
          </ac:grpSpMkLst>
        </pc:grpChg>
        <pc:grpChg chg="add del">
          <ac:chgData name="kanaris@te.schools.ac.cy" userId="2c329abe-c7ac-4470-9d29-962098c8dc1a" providerId="ADAL" clId="{C390173F-5C6F-4BA9-8A41-88F39234407C}" dt="2021-10-19T19:47:00.101" v="54" actId="26606"/>
          <ac:grpSpMkLst>
            <pc:docMk/>
            <pc:sldMk cId="653176121" sldId="256"/>
            <ac:grpSpMk id="108" creationId="{01C40124-1649-4FF2-8F64-C8284EB9FD2C}"/>
          </ac:grpSpMkLst>
        </pc:grpChg>
        <pc:grpChg chg="add del">
          <ac:chgData name="kanaris@te.schools.ac.cy" userId="2c329abe-c7ac-4470-9d29-962098c8dc1a" providerId="ADAL" clId="{C390173F-5C6F-4BA9-8A41-88F39234407C}" dt="2021-10-19T19:47:03.283" v="56" actId="26606"/>
          <ac:grpSpMkLst>
            <pc:docMk/>
            <pc:sldMk cId="653176121" sldId="256"/>
            <ac:grpSpMk id="112" creationId="{01C40124-1649-4FF2-8F64-C8284EB9FD2C}"/>
          </ac:grpSpMkLst>
        </pc:grpChg>
        <pc:grpChg chg="add del">
          <ac:chgData name="kanaris@te.schools.ac.cy" userId="2c329abe-c7ac-4470-9d29-962098c8dc1a" providerId="ADAL" clId="{C390173F-5C6F-4BA9-8A41-88F39234407C}" dt="2021-10-19T19:47:05.240" v="58" actId="26606"/>
          <ac:grpSpMkLst>
            <pc:docMk/>
            <pc:sldMk cId="653176121" sldId="256"/>
            <ac:grpSpMk id="117" creationId="{01C40124-1649-4FF2-8F64-C8284EB9FD2C}"/>
          </ac:grpSpMkLst>
        </pc:grpChg>
        <pc:grpChg chg="add del">
          <ac:chgData name="kanaris@te.schools.ac.cy" userId="2c329abe-c7ac-4470-9d29-962098c8dc1a" providerId="ADAL" clId="{C390173F-5C6F-4BA9-8A41-88F39234407C}" dt="2021-10-19T19:47:06.523" v="60" actId="26606"/>
          <ac:grpSpMkLst>
            <pc:docMk/>
            <pc:sldMk cId="653176121" sldId="256"/>
            <ac:grpSpMk id="121" creationId="{01C40124-1649-4FF2-8F64-C8284EB9FD2C}"/>
          </ac:grpSpMkLst>
        </pc:grpChg>
        <pc:grpChg chg="add del">
          <ac:chgData name="kanaris@te.schools.ac.cy" userId="2c329abe-c7ac-4470-9d29-962098c8dc1a" providerId="ADAL" clId="{C390173F-5C6F-4BA9-8A41-88F39234407C}" dt="2021-10-19T19:51:02.532" v="252" actId="26606"/>
          <ac:grpSpMkLst>
            <pc:docMk/>
            <pc:sldMk cId="653176121" sldId="256"/>
            <ac:grpSpMk id="130" creationId="{01C40124-1649-4FF2-8F64-C8284EB9FD2C}"/>
          </ac:grpSpMkLst>
        </pc:grpChg>
        <pc:grpChg chg="add">
          <ac:chgData name="kanaris@te.schools.ac.cy" userId="2c329abe-c7ac-4470-9d29-962098c8dc1a" providerId="ADAL" clId="{C390173F-5C6F-4BA9-8A41-88F39234407C}" dt="2021-10-19T19:51:02.532" v="252" actId="26606"/>
          <ac:grpSpMkLst>
            <pc:docMk/>
            <pc:sldMk cId="653176121" sldId="256"/>
            <ac:grpSpMk id="134" creationId="{01C40124-1649-4FF2-8F64-C8284EB9FD2C}"/>
          </ac:grpSpMkLst>
        </pc:grpChg>
        <pc:grpChg chg="add">
          <ac:chgData name="kanaris@te.schools.ac.cy" userId="2c329abe-c7ac-4470-9d29-962098c8dc1a" providerId="ADAL" clId="{C390173F-5C6F-4BA9-8A41-88F39234407C}" dt="2021-10-19T19:51:02.532" v="252" actId="26606"/>
          <ac:grpSpMkLst>
            <pc:docMk/>
            <pc:sldMk cId="653176121" sldId="256"/>
            <ac:grpSpMk id="138" creationId="{D68B9961-F007-40D1-AF51-61B6DE5106CE}"/>
          </ac:grpSpMkLst>
        </pc:grpChg>
        <pc:picChg chg="del">
          <ac:chgData name="kanaris@te.schools.ac.cy" userId="2c329abe-c7ac-4470-9d29-962098c8dc1a" providerId="ADAL" clId="{C390173F-5C6F-4BA9-8A41-88F39234407C}" dt="2021-10-19T19:45:20.290" v="27" actId="478"/>
          <ac:picMkLst>
            <pc:docMk/>
            <pc:sldMk cId="653176121" sldId="256"/>
            <ac:picMk id="4" creationId="{573EF58B-8457-4950-8F28-40A5B624162B}"/>
          </ac:picMkLst>
        </pc:picChg>
        <pc:picChg chg="add mod">
          <ac:chgData name="kanaris@te.schools.ac.cy" userId="2c329abe-c7ac-4470-9d29-962098c8dc1a" providerId="ADAL" clId="{C390173F-5C6F-4BA9-8A41-88F39234407C}" dt="2021-10-19T19:52:20.915" v="265" actId="1076"/>
          <ac:picMkLst>
            <pc:docMk/>
            <pc:sldMk cId="653176121" sldId="256"/>
            <ac:picMk id="6" creationId="{E2238406-591B-469B-BB9A-1AF45B422424}"/>
          </ac:picMkLst>
        </pc:picChg>
        <pc:picChg chg="del mod ord">
          <ac:chgData name="kanaris@te.schools.ac.cy" userId="2c329abe-c7ac-4470-9d29-962098c8dc1a" providerId="ADAL" clId="{C390173F-5C6F-4BA9-8A41-88F39234407C}" dt="2021-10-19T19:51:33.793" v="255" actId="478"/>
          <ac:picMkLst>
            <pc:docMk/>
            <pc:sldMk cId="653176121" sldId="256"/>
            <ac:picMk id="10" creationId="{E04B6C59-5F61-41BC-94A3-1C5EC32A80E7}"/>
          </ac:picMkLst>
        </pc:picChg>
      </pc:sldChg>
      <pc:sldChg chg="modSp mod">
        <pc:chgData name="kanaris@te.schools.ac.cy" userId="2c329abe-c7ac-4470-9d29-962098c8dc1a" providerId="ADAL" clId="{C390173F-5C6F-4BA9-8A41-88F39234407C}" dt="2021-10-19T20:25:36.871" v="350" actId="20577"/>
        <pc:sldMkLst>
          <pc:docMk/>
          <pc:sldMk cId="4283520391" sldId="257"/>
        </pc:sldMkLst>
        <pc:spChg chg="mod">
          <ac:chgData name="kanaris@te.schools.ac.cy" userId="2c329abe-c7ac-4470-9d29-962098c8dc1a" providerId="ADAL" clId="{C390173F-5C6F-4BA9-8A41-88F39234407C}" dt="2021-10-19T20:25:36.871" v="350" actId="20577"/>
          <ac:spMkLst>
            <pc:docMk/>
            <pc:sldMk cId="4283520391" sldId="257"/>
            <ac:spMk id="3" creationId="{CD5C6505-2D25-443C-9A87-62D789A7C271}"/>
          </ac:spMkLst>
        </pc:spChg>
      </pc:sldChg>
      <pc:sldChg chg="modSp mod">
        <pc:chgData name="kanaris@te.schools.ac.cy" userId="2c329abe-c7ac-4470-9d29-962098c8dc1a" providerId="ADAL" clId="{C390173F-5C6F-4BA9-8A41-88F39234407C}" dt="2021-10-19T20:25:34.128" v="349" actId="20577"/>
        <pc:sldMkLst>
          <pc:docMk/>
          <pc:sldMk cId="194965699" sldId="259"/>
        </pc:sldMkLst>
        <pc:spChg chg="mod">
          <ac:chgData name="kanaris@te.schools.ac.cy" userId="2c329abe-c7ac-4470-9d29-962098c8dc1a" providerId="ADAL" clId="{C390173F-5C6F-4BA9-8A41-88F39234407C}" dt="2021-10-19T20:25:34.128" v="349" actId="20577"/>
          <ac:spMkLst>
            <pc:docMk/>
            <pc:sldMk cId="194965699" sldId="259"/>
            <ac:spMk id="3" creationId="{CD5C6505-2D25-443C-9A87-62D789A7C271}"/>
          </ac:spMkLst>
        </pc:spChg>
      </pc:sldChg>
      <pc:sldChg chg="modSp mod">
        <pc:chgData name="kanaris@te.schools.ac.cy" userId="2c329abe-c7ac-4470-9d29-962098c8dc1a" providerId="ADAL" clId="{C390173F-5C6F-4BA9-8A41-88F39234407C}" dt="2021-10-19T20:25:29.718" v="348" actId="20577"/>
        <pc:sldMkLst>
          <pc:docMk/>
          <pc:sldMk cId="2444116512" sldId="260"/>
        </pc:sldMkLst>
        <pc:spChg chg="mod">
          <ac:chgData name="kanaris@te.schools.ac.cy" userId="2c329abe-c7ac-4470-9d29-962098c8dc1a" providerId="ADAL" clId="{C390173F-5C6F-4BA9-8A41-88F39234407C}" dt="2021-10-19T20:25:29.718" v="348" actId="20577"/>
          <ac:spMkLst>
            <pc:docMk/>
            <pc:sldMk cId="2444116512" sldId="260"/>
            <ac:spMk id="3" creationId="{CD5C6505-2D25-443C-9A87-62D789A7C271}"/>
          </ac:spMkLst>
        </pc:spChg>
      </pc:sldChg>
      <pc:sldChg chg="modSp mod delCm modCm">
        <pc:chgData name="kanaris@te.schools.ac.cy" userId="2c329abe-c7ac-4470-9d29-962098c8dc1a" providerId="ADAL" clId="{C390173F-5C6F-4BA9-8A41-88F39234407C}" dt="2021-10-19T20:25:24.855" v="347" actId="20577"/>
        <pc:sldMkLst>
          <pc:docMk/>
          <pc:sldMk cId="67242018" sldId="261"/>
        </pc:sldMkLst>
        <pc:spChg chg="mod">
          <ac:chgData name="kanaris@te.schools.ac.cy" userId="2c329abe-c7ac-4470-9d29-962098c8dc1a" providerId="ADAL" clId="{C390173F-5C6F-4BA9-8A41-88F39234407C}" dt="2021-10-19T20:25:24.855" v="347" actId="20577"/>
          <ac:spMkLst>
            <pc:docMk/>
            <pc:sldMk cId="67242018" sldId="261"/>
            <ac:spMk id="3" creationId="{CD5C6505-2D25-443C-9A87-62D789A7C271}"/>
          </ac:spMkLst>
        </pc:spChg>
      </pc:sldChg>
      <pc:sldChg chg="modSp mod">
        <pc:chgData name="kanaris@te.schools.ac.cy" userId="2c329abe-c7ac-4470-9d29-962098c8dc1a" providerId="ADAL" clId="{C390173F-5C6F-4BA9-8A41-88F39234407C}" dt="2021-10-19T20:26:33.252" v="375"/>
        <pc:sldMkLst>
          <pc:docMk/>
          <pc:sldMk cId="4107289954" sldId="262"/>
        </pc:sldMkLst>
        <pc:graphicFrameChg chg="mod modGraphic">
          <ac:chgData name="kanaris@te.schools.ac.cy" userId="2c329abe-c7ac-4470-9d29-962098c8dc1a" providerId="ADAL" clId="{C390173F-5C6F-4BA9-8A41-88F39234407C}" dt="2021-10-19T20:26:33.252" v="375"/>
          <ac:graphicFrameMkLst>
            <pc:docMk/>
            <pc:sldMk cId="4107289954" sldId="262"/>
            <ac:graphicFrameMk id="4" creationId="{1500595C-396D-4376-860A-633BBB49EA23}"/>
          </ac:graphicFrameMkLst>
        </pc:graphicFrameChg>
      </pc:sldChg>
      <pc:sldChg chg="modSp mod">
        <pc:chgData name="kanaris@te.schools.ac.cy" userId="2c329abe-c7ac-4470-9d29-962098c8dc1a" providerId="ADAL" clId="{C390173F-5C6F-4BA9-8A41-88F39234407C}" dt="2021-10-19T20:27:15.792" v="394" actId="20577"/>
        <pc:sldMkLst>
          <pc:docMk/>
          <pc:sldMk cId="3558578491" sldId="263"/>
        </pc:sldMkLst>
        <pc:spChg chg="mod">
          <ac:chgData name="kanaris@te.schools.ac.cy" userId="2c329abe-c7ac-4470-9d29-962098c8dc1a" providerId="ADAL" clId="{C390173F-5C6F-4BA9-8A41-88F39234407C}" dt="2021-10-19T19:52:50.471" v="285" actId="20577"/>
          <ac:spMkLst>
            <pc:docMk/>
            <pc:sldMk cId="3558578491" sldId="263"/>
            <ac:spMk id="2" creationId="{DEDB63B5-2782-4B38-8165-BE637A38D045}"/>
          </ac:spMkLst>
        </pc:spChg>
        <pc:graphicFrameChg chg="modGraphic">
          <ac:chgData name="kanaris@te.schools.ac.cy" userId="2c329abe-c7ac-4470-9d29-962098c8dc1a" providerId="ADAL" clId="{C390173F-5C6F-4BA9-8A41-88F39234407C}" dt="2021-10-19T20:27:15.792" v="394" actId="20577"/>
          <ac:graphicFrameMkLst>
            <pc:docMk/>
            <pc:sldMk cId="3558578491" sldId="263"/>
            <ac:graphicFrameMk id="9" creationId="{B04A7D0F-CECB-4462-8A0A-A9000377A1C3}"/>
          </ac:graphicFrameMkLst>
        </pc:graphicFrameChg>
      </pc:sldChg>
      <pc:sldChg chg="modSp mod">
        <pc:chgData name="kanaris@te.schools.ac.cy" userId="2c329abe-c7ac-4470-9d29-962098c8dc1a" providerId="ADAL" clId="{C390173F-5C6F-4BA9-8A41-88F39234407C}" dt="2021-10-19T20:27:21.713" v="407" actId="20577"/>
        <pc:sldMkLst>
          <pc:docMk/>
          <pc:sldMk cId="4166578874" sldId="264"/>
        </pc:sldMkLst>
        <pc:spChg chg="mod">
          <ac:chgData name="kanaris@te.schools.ac.cy" userId="2c329abe-c7ac-4470-9d29-962098c8dc1a" providerId="ADAL" clId="{C390173F-5C6F-4BA9-8A41-88F39234407C}" dt="2021-10-19T19:52:53.829" v="286"/>
          <ac:spMkLst>
            <pc:docMk/>
            <pc:sldMk cId="4166578874" sldId="264"/>
            <ac:spMk id="2" creationId="{DEDB63B5-2782-4B38-8165-BE637A38D045}"/>
          </ac:spMkLst>
        </pc:spChg>
        <pc:graphicFrameChg chg="modGraphic">
          <ac:chgData name="kanaris@te.schools.ac.cy" userId="2c329abe-c7ac-4470-9d29-962098c8dc1a" providerId="ADAL" clId="{C390173F-5C6F-4BA9-8A41-88F39234407C}" dt="2021-10-19T20:27:21.713" v="407" actId="20577"/>
          <ac:graphicFrameMkLst>
            <pc:docMk/>
            <pc:sldMk cId="4166578874" sldId="264"/>
            <ac:graphicFrameMk id="9" creationId="{B04A7D0F-CECB-4462-8A0A-A9000377A1C3}"/>
          </ac:graphicFrameMkLst>
        </pc:graphicFrameChg>
      </pc:sldChg>
      <pc:sldChg chg="modSp del mod">
        <pc:chgData name="kanaris@te.schools.ac.cy" userId="2c329abe-c7ac-4470-9d29-962098c8dc1a" providerId="ADAL" clId="{C390173F-5C6F-4BA9-8A41-88F39234407C}" dt="2021-10-19T20:27:24.672" v="408" actId="47"/>
        <pc:sldMkLst>
          <pc:docMk/>
          <pc:sldMk cId="1849479985" sldId="265"/>
        </pc:sldMkLst>
        <pc:spChg chg="mod">
          <ac:chgData name="kanaris@te.schools.ac.cy" userId="2c329abe-c7ac-4470-9d29-962098c8dc1a" providerId="ADAL" clId="{C390173F-5C6F-4BA9-8A41-88F39234407C}" dt="2021-10-19T19:52:56.187" v="287"/>
          <ac:spMkLst>
            <pc:docMk/>
            <pc:sldMk cId="1849479985" sldId="265"/>
            <ac:spMk id="2" creationId="{DEDB63B5-2782-4B38-8165-BE637A38D045}"/>
          </ac:spMkLst>
        </pc:spChg>
        <pc:graphicFrameChg chg="modGraphic">
          <ac:chgData name="kanaris@te.schools.ac.cy" userId="2c329abe-c7ac-4470-9d29-962098c8dc1a" providerId="ADAL" clId="{C390173F-5C6F-4BA9-8A41-88F39234407C}" dt="2021-10-19T20:27:08.855" v="388" actId="20577"/>
          <ac:graphicFrameMkLst>
            <pc:docMk/>
            <pc:sldMk cId="1849479985" sldId="265"/>
            <ac:graphicFrameMk id="9" creationId="{B04A7D0F-CECB-4462-8A0A-A9000377A1C3}"/>
          </ac:graphicFrameMkLst>
        </pc:graphicFrameChg>
      </pc:sldChg>
      <pc:sldChg chg="modSp del mod">
        <pc:chgData name="kanaris@te.schools.ac.cy" userId="2c329abe-c7ac-4470-9d29-962098c8dc1a" providerId="ADAL" clId="{C390173F-5C6F-4BA9-8A41-88F39234407C}" dt="2021-10-19T20:27:28.143" v="409" actId="47"/>
        <pc:sldMkLst>
          <pc:docMk/>
          <pc:sldMk cId="180364637" sldId="266"/>
        </pc:sldMkLst>
        <pc:spChg chg="mod">
          <ac:chgData name="kanaris@te.schools.ac.cy" userId="2c329abe-c7ac-4470-9d29-962098c8dc1a" providerId="ADAL" clId="{C390173F-5C6F-4BA9-8A41-88F39234407C}" dt="2021-10-19T19:53:03.997" v="292"/>
          <ac:spMkLst>
            <pc:docMk/>
            <pc:sldMk cId="180364637" sldId="266"/>
            <ac:spMk id="2" creationId="{DEDB63B5-2782-4B38-8165-BE637A38D045}"/>
          </ac:spMkLst>
        </pc:spChg>
      </pc:sldChg>
      <pc:sldChg chg="addSp delSp modSp mod">
        <pc:chgData name="kanaris@te.schools.ac.cy" userId="2c329abe-c7ac-4470-9d29-962098c8dc1a" providerId="ADAL" clId="{C390173F-5C6F-4BA9-8A41-88F39234407C}" dt="2021-10-19T19:53:23.860" v="296" actId="1076"/>
        <pc:sldMkLst>
          <pc:docMk/>
          <pc:sldMk cId="3852902806" sldId="267"/>
        </pc:sldMkLst>
        <pc:picChg chg="del">
          <ac:chgData name="kanaris@te.schools.ac.cy" userId="2c329abe-c7ac-4470-9d29-962098c8dc1a" providerId="ADAL" clId="{C390173F-5C6F-4BA9-8A41-88F39234407C}" dt="2021-10-19T19:53:12.128" v="293" actId="478"/>
          <ac:picMkLst>
            <pc:docMk/>
            <pc:sldMk cId="3852902806" sldId="267"/>
            <ac:picMk id="5" creationId="{D9230D07-3FD4-4021-A2F3-DB522EFA75F0}"/>
          </ac:picMkLst>
        </pc:picChg>
        <pc:picChg chg="add mod">
          <ac:chgData name="kanaris@te.schools.ac.cy" userId="2c329abe-c7ac-4470-9d29-962098c8dc1a" providerId="ADAL" clId="{C390173F-5C6F-4BA9-8A41-88F39234407C}" dt="2021-10-19T19:53:23.860" v="296" actId="1076"/>
          <ac:picMkLst>
            <pc:docMk/>
            <pc:sldMk cId="3852902806" sldId="267"/>
            <ac:picMk id="15" creationId="{E2880045-4A39-4E7B-A36B-FCC45EEC3AE2}"/>
          </ac:picMkLst>
        </pc:picChg>
      </pc:sldChg>
      <pc:sldChg chg="modSp mod">
        <pc:chgData name="kanaris@te.schools.ac.cy" userId="2c329abe-c7ac-4470-9d29-962098c8dc1a" providerId="ADAL" clId="{C390173F-5C6F-4BA9-8A41-88F39234407C}" dt="2021-10-19T19:52:42.234" v="272" actId="20577"/>
        <pc:sldMkLst>
          <pc:docMk/>
          <pc:sldMk cId="555398805" sldId="268"/>
        </pc:sldMkLst>
        <pc:spChg chg="mod">
          <ac:chgData name="kanaris@te.schools.ac.cy" userId="2c329abe-c7ac-4470-9d29-962098c8dc1a" providerId="ADAL" clId="{C390173F-5C6F-4BA9-8A41-88F39234407C}" dt="2021-10-19T19:52:42.234" v="272" actId="20577"/>
          <ac:spMkLst>
            <pc:docMk/>
            <pc:sldMk cId="555398805" sldId="268"/>
            <ac:spMk id="3" creationId="{BE475CAF-31D3-49BC-A6EF-7A67D87B2C49}"/>
          </ac:spMkLst>
        </pc:spChg>
      </pc:sldChg>
    </pc:docChg>
  </pc:docChgLst>
  <pc:docChgLst>
    <pc:chgData name="Έλενα  Κοκκίνου" userId="8b9c37c5-b84c-47ab-ad2e-66aee1cc66b7" providerId="ADAL" clId="{0912F6C6-A3BF-4748-9FFF-6226FC1FE38E}"/>
    <pc:docChg chg="custSel modSld">
      <pc:chgData name="Έλενα  Κοκκίνου" userId="8b9c37c5-b84c-47ab-ad2e-66aee1cc66b7" providerId="ADAL" clId="{0912F6C6-A3BF-4748-9FFF-6226FC1FE38E}" dt="2021-06-30T10:36:50.267" v="45" actId="1076"/>
      <pc:docMkLst>
        <pc:docMk/>
      </pc:docMkLst>
      <pc:sldChg chg="modSp mod">
        <pc:chgData name="Έλενα  Κοκκίνου" userId="8b9c37c5-b84c-47ab-ad2e-66aee1cc66b7" providerId="ADAL" clId="{0912F6C6-A3BF-4748-9FFF-6226FC1FE38E}" dt="2021-06-18T07:27:51.491" v="1" actId="20577"/>
        <pc:sldMkLst>
          <pc:docMk/>
          <pc:sldMk cId="2444116512" sldId="260"/>
        </pc:sldMkLst>
        <pc:spChg chg="mod">
          <ac:chgData name="Έλενα  Κοκκίνου" userId="8b9c37c5-b84c-47ab-ad2e-66aee1cc66b7" providerId="ADAL" clId="{0912F6C6-A3BF-4748-9FFF-6226FC1FE38E}" dt="2021-06-18T07:27:51.491" v="1" actId="20577"/>
          <ac:spMkLst>
            <pc:docMk/>
            <pc:sldMk cId="2444116512" sldId="260"/>
            <ac:spMk id="3" creationId="{CD5C6505-2D25-443C-9A87-62D789A7C271}"/>
          </ac:spMkLst>
        </pc:spChg>
      </pc:sldChg>
      <pc:sldChg chg="addSp delSp modSp mod">
        <pc:chgData name="Έλενα  Κοκκίνου" userId="8b9c37c5-b84c-47ab-ad2e-66aee1cc66b7" providerId="ADAL" clId="{0912F6C6-A3BF-4748-9FFF-6226FC1FE38E}" dt="2021-06-30T10:36:50.267" v="45" actId="1076"/>
        <pc:sldMkLst>
          <pc:docMk/>
          <pc:sldMk cId="3852902806" sldId="267"/>
        </pc:sldMkLst>
        <pc:spChg chg="del mod">
          <ac:chgData name="Έλενα  Κοκκίνου" userId="8b9c37c5-b84c-47ab-ad2e-66aee1cc66b7" providerId="ADAL" clId="{0912F6C6-A3BF-4748-9FFF-6226FC1FE38E}" dt="2021-06-30T10:32:36.117" v="38" actId="478"/>
          <ac:spMkLst>
            <pc:docMk/>
            <pc:sldMk cId="3852902806" sldId="267"/>
            <ac:spMk id="12" creationId="{63BD05FA-64C1-4B65-940A-C1E2B6FEE287}"/>
          </ac:spMkLst>
        </pc:spChg>
        <pc:spChg chg="add mod">
          <ac:chgData name="Έλενα  Κοκκίνου" userId="8b9c37c5-b84c-47ab-ad2e-66aee1cc66b7" providerId="ADAL" clId="{0912F6C6-A3BF-4748-9FFF-6226FC1FE38E}" dt="2021-06-30T10:32:58.840" v="41" actId="1076"/>
          <ac:spMkLst>
            <pc:docMk/>
            <pc:sldMk cId="3852902806" sldId="267"/>
            <ac:spMk id="13" creationId="{F112960F-B438-4CD1-91A2-4B9DDF8DCF5B}"/>
          </ac:spMkLst>
        </pc:spChg>
        <pc:picChg chg="mod">
          <ac:chgData name="Έλενα  Κοκκίνου" userId="8b9c37c5-b84c-47ab-ad2e-66aee1cc66b7" providerId="ADAL" clId="{0912F6C6-A3BF-4748-9FFF-6226FC1FE38E}" dt="2021-06-30T08:51:00.968" v="18" actId="1076"/>
          <ac:picMkLst>
            <pc:docMk/>
            <pc:sldMk cId="3852902806" sldId="267"/>
            <ac:picMk id="5" creationId="{D9230D07-3FD4-4021-A2F3-DB522EFA75F0}"/>
          </ac:picMkLst>
        </pc:picChg>
        <pc:picChg chg="mod">
          <ac:chgData name="Έλενα  Κοκκίνου" userId="8b9c37c5-b84c-47ab-ad2e-66aee1cc66b7" providerId="ADAL" clId="{0912F6C6-A3BF-4748-9FFF-6226FC1FE38E}" dt="2021-06-30T10:36:50.267" v="45" actId="1076"/>
          <ac:picMkLst>
            <pc:docMk/>
            <pc:sldMk cId="3852902806" sldId="267"/>
            <ac:picMk id="6" creationId="{84FB3C59-9719-43BE-88C9-102C6679DCA4}"/>
          </ac:picMkLst>
        </pc:picChg>
        <pc:picChg chg="mod">
          <ac:chgData name="Έλενα  Κοκκίνου" userId="8b9c37c5-b84c-47ab-ad2e-66aee1cc66b7" providerId="ADAL" clId="{0912F6C6-A3BF-4748-9FFF-6226FC1FE38E}" dt="2021-06-30T10:33:20.650" v="44" actId="1076"/>
          <ac:picMkLst>
            <pc:docMk/>
            <pc:sldMk cId="3852902806" sldId="267"/>
            <ac:picMk id="11" creationId="{B61F62CE-3750-4C0A-B7EA-820D65E0994C}"/>
          </ac:picMkLst>
        </pc:picChg>
      </pc:sldChg>
    </pc:docChg>
  </pc:docChgLst>
  <pc:docChgLst>
    <pc:chgData name="Έλενα  Κοκκίνου" userId="8b9c37c5-b84c-47ab-ad2e-66aee1cc66b7" providerId="ADAL" clId="{8A7A6E54-24BD-446A-9B03-08D57F6A53F2}"/>
    <pc:docChg chg="undo redo custSel addSld delSld modSld sldOrd modMainMaster">
      <pc:chgData name="Έλενα  Κοκκίνου" userId="8b9c37c5-b84c-47ab-ad2e-66aee1cc66b7" providerId="ADAL" clId="{8A7A6E54-24BD-446A-9B03-08D57F6A53F2}" dt="2021-05-31T07:43:46.391" v="833" actId="1076"/>
      <pc:docMkLst>
        <pc:docMk/>
      </pc:docMkLst>
      <pc:sldChg chg="addSp delSp modSp mod setBg setClrOvrMap delDesignElem">
        <pc:chgData name="Έλενα  Κοκκίνου" userId="8b9c37c5-b84c-47ab-ad2e-66aee1cc66b7" providerId="ADAL" clId="{8A7A6E54-24BD-446A-9B03-08D57F6A53F2}" dt="2021-05-28T08:48:52.866" v="673"/>
        <pc:sldMkLst>
          <pc:docMk/>
          <pc:sldMk cId="653176121" sldId="256"/>
        </pc:sldMkLst>
        <pc:spChg chg="mod">
          <ac:chgData name="Έλενα  Κοκκίνου" userId="8b9c37c5-b84c-47ab-ad2e-66aee1cc66b7" providerId="ADAL" clId="{8A7A6E54-24BD-446A-9B03-08D57F6A53F2}" dt="2021-05-28T08:45:47.679" v="665" actId="14100"/>
          <ac:spMkLst>
            <pc:docMk/>
            <pc:sldMk cId="653176121" sldId="256"/>
            <ac:spMk id="2" creationId="{570014AD-E2A2-42FB-827B-AC3B8DD7A358}"/>
          </ac:spMkLst>
        </pc:spChg>
        <pc:spChg chg="mod ord">
          <ac:chgData name="Έλενα  Κοκκίνου" userId="8b9c37c5-b84c-47ab-ad2e-66aee1cc66b7" providerId="ADAL" clId="{8A7A6E54-24BD-446A-9B03-08D57F6A53F2}" dt="2021-05-28T08:45:43.788" v="664" actId="255"/>
          <ac:spMkLst>
            <pc:docMk/>
            <pc:sldMk cId="653176121" sldId="256"/>
            <ac:spMk id="3" creationId="{B4CA7B2F-E324-461B-958E-42B54FD82064}"/>
          </ac:spMkLst>
        </pc:spChg>
        <pc:spChg chg="add del">
          <ac:chgData name="Έλενα  Κοκκίνου" userId="8b9c37c5-b84c-47ab-ad2e-66aee1cc66b7" providerId="ADAL" clId="{8A7A6E54-24BD-446A-9B03-08D57F6A53F2}" dt="2021-05-28T06:41:06.516" v="47" actId="26606"/>
          <ac:spMkLst>
            <pc:docMk/>
            <pc:sldMk cId="653176121" sldId="256"/>
            <ac:spMk id="7" creationId="{4901740F-BF22-433E-A816-7287EE82BA7E}"/>
          </ac:spMkLst>
        </pc:spChg>
        <pc:spChg chg="add del">
          <ac:chgData name="Έλενα  Κοκκίνου" userId="8b9c37c5-b84c-47ab-ad2e-66aee1cc66b7" providerId="ADAL" clId="{8A7A6E54-24BD-446A-9B03-08D57F6A53F2}" dt="2021-05-28T06:41:06.516" v="47" actId="26606"/>
          <ac:spMkLst>
            <pc:docMk/>
            <pc:sldMk cId="653176121" sldId="256"/>
            <ac:spMk id="8" creationId="{0EC7CDC1-7CB8-4795-98F9-2B70BA2DD195}"/>
          </ac:spMkLst>
        </pc:spChg>
        <pc:spChg chg="add del">
          <ac:chgData name="Έλενα  Κοκκίνου" userId="8b9c37c5-b84c-47ab-ad2e-66aee1cc66b7" providerId="ADAL" clId="{8A7A6E54-24BD-446A-9B03-08D57F6A53F2}" dt="2021-05-28T08:45:11.458" v="654" actId="26606"/>
          <ac:spMkLst>
            <pc:docMk/>
            <pc:sldMk cId="653176121" sldId="256"/>
            <ac:spMk id="9" creationId="{472095BC-C06B-45BD-A206-0F75C6A4A963}"/>
          </ac:spMkLst>
        </pc:spChg>
        <pc:spChg chg="del">
          <ac:chgData name="Έλενα  Κοκκίνου" userId="8b9c37c5-b84c-47ab-ad2e-66aee1cc66b7" providerId="ADAL" clId="{8A7A6E54-24BD-446A-9B03-08D57F6A53F2}" dt="2021-05-28T06:40:00.979" v="42"/>
          <ac:spMkLst>
            <pc:docMk/>
            <pc:sldMk cId="653176121" sldId="256"/>
            <ac:spMk id="10" creationId="{51E97C3D-86C0-41DC-9F8A-476CC05E5D78}"/>
          </ac:spMkLst>
        </pc:spChg>
        <pc:spChg chg="add del">
          <ac:chgData name="Έλενα  Κοκκίνου" userId="8b9c37c5-b84c-47ab-ad2e-66aee1cc66b7" providerId="ADAL" clId="{8A7A6E54-24BD-446A-9B03-08D57F6A53F2}" dt="2021-05-28T08:45:11.458" v="654" actId="26606"/>
          <ac:spMkLst>
            <pc:docMk/>
            <pc:sldMk cId="653176121" sldId="256"/>
            <ac:spMk id="11" creationId="{93DBA412-8084-461A-9B2F-284ED45FA4F0}"/>
          </ac:spMkLst>
        </pc:spChg>
        <pc:spChg chg="del">
          <ac:chgData name="Έλενα  Κοκκίνου" userId="8b9c37c5-b84c-47ab-ad2e-66aee1cc66b7" providerId="ADAL" clId="{8A7A6E54-24BD-446A-9B03-08D57F6A53F2}" dt="2021-05-28T06:40:00.979" v="42"/>
          <ac:spMkLst>
            <pc:docMk/>
            <pc:sldMk cId="653176121" sldId="256"/>
            <ac:spMk id="12" creationId="{309C9282-EF05-4BDC-AEC6-69DA837C6BAD}"/>
          </ac:spMkLst>
        </pc:spChg>
        <pc:spChg chg="add del">
          <ac:chgData name="Έλενα  Κοκκίνου" userId="8b9c37c5-b84c-47ab-ad2e-66aee1cc66b7" providerId="ADAL" clId="{8A7A6E54-24BD-446A-9B03-08D57F6A53F2}" dt="2021-05-28T08:45:11.458" v="654" actId="26606"/>
          <ac:spMkLst>
            <pc:docMk/>
            <pc:sldMk cId="653176121" sldId="256"/>
            <ac:spMk id="13" creationId="{4D40AAF3-394B-453B-8AF1-B796F8F9F977}"/>
          </ac:spMkLst>
        </pc:spChg>
        <pc:spChg chg="add del">
          <ac:chgData name="Έλενα  Κοκκίνου" userId="8b9c37c5-b84c-47ab-ad2e-66aee1cc66b7" providerId="ADAL" clId="{8A7A6E54-24BD-446A-9B03-08D57F6A53F2}" dt="2021-05-28T06:41:06.516" v="47" actId="26606"/>
          <ac:spMkLst>
            <pc:docMk/>
            <pc:sldMk cId="653176121" sldId="256"/>
            <ac:spMk id="14" creationId="{B4C56BB4-4144-4A4D-9240-27863ACDE598}"/>
          </ac:spMkLst>
        </pc:spChg>
        <pc:spChg chg="add del">
          <ac:chgData name="Έλενα  Κοκκίνου" userId="8b9c37c5-b84c-47ab-ad2e-66aee1cc66b7" providerId="ADAL" clId="{8A7A6E54-24BD-446A-9B03-08D57F6A53F2}" dt="2021-05-28T08:45:11.458" v="654" actId="26606"/>
          <ac:spMkLst>
            <pc:docMk/>
            <pc:sldMk cId="653176121" sldId="256"/>
            <ac:spMk id="15" creationId="{A4D0672D-43C7-420C-A186-48122D7CD59D}"/>
          </ac:spMkLst>
        </pc:spChg>
        <pc:spChg chg="add del">
          <ac:chgData name="Έλενα  Κοκκίνου" userId="8b9c37c5-b84c-47ab-ad2e-66aee1cc66b7" providerId="ADAL" clId="{8A7A6E54-24BD-446A-9B03-08D57F6A53F2}" dt="2021-05-28T06:41:06.516" v="47" actId="26606"/>
          <ac:spMkLst>
            <pc:docMk/>
            <pc:sldMk cId="653176121" sldId="256"/>
            <ac:spMk id="16" creationId="{3930D1BC-A680-45B8-95C4-C5704B7840DA}"/>
          </ac:spMkLst>
        </pc:spChg>
        <pc:spChg chg="add del">
          <ac:chgData name="Έλενα  Κοκκίνου" userId="8b9c37c5-b84c-47ab-ad2e-66aee1cc66b7" providerId="ADAL" clId="{8A7A6E54-24BD-446A-9B03-08D57F6A53F2}" dt="2021-05-28T08:44:53.240" v="649" actId="26606"/>
          <ac:spMkLst>
            <pc:docMk/>
            <pc:sldMk cId="653176121" sldId="256"/>
            <ac:spMk id="23" creationId="{472095BC-C06B-45BD-A206-0F75C6A4A963}"/>
          </ac:spMkLst>
        </pc:spChg>
        <pc:spChg chg="add del">
          <ac:chgData name="Έλενα  Κοκκίνου" userId="8b9c37c5-b84c-47ab-ad2e-66aee1cc66b7" providerId="ADAL" clId="{8A7A6E54-24BD-446A-9B03-08D57F6A53F2}" dt="2021-05-28T08:43:25.275" v="641"/>
          <ac:spMkLst>
            <pc:docMk/>
            <pc:sldMk cId="653176121" sldId="256"/>
            <ac:spMk id="25" creationId="{883B94E1-A151-4A9D-8EA8-51C135F271EA}"/>
          </ac:spMkLst>
        </pc:spChg>
        <pc:spChg chg="add del">
          <ac:chgData name="Έλενα  Κοκκίνου" userId="8b9c37c5-b84c-47ab-ad2e-66aee1cc66b7" providerId="ADAL" clId="{8A7A6E54-24BD-446A-9B03-08D57F6A53F2}" dt="2021-05-28T08:43:25.275" v="641"/>
          <ac:spMkLst>
            <pc:docMk/>
            <pc:sldMk cId="653176121" sldId="256"/>
            <ac:spMk id="26" creationId="{62AAC5C4-57EC-4B55-9D7B-A34D9A3F8F6E}"/>
          </ac:spMkLst>
        </pc:spChg>
        <pc:spChg chg="add del">
          <ac:chgData name="Έλενα  Κοκκίνου" userId="8b9c37c5-b84c-47ab-ad2e-66aee1cc66b7" providerId="ADAL" clId="{8A7A6E54-24BD-446A-9B03-08D57F6A53F2}" dt="2021-05-28T08:43:25.275" v="641"/>
          <ac:spMkLst>
            <pc:docMk/>
            <pc:sldMk cId="653176121" sldId="256"/>
            <ac:spMk id="27" creationId="{E2207CC9-CFEA-4BDB-80C2-DDB854B2E5EB}"/>
          </ac:spMkLst>
        </pc:spChg>
        <pc:spChg chg="add del">
          <ac:chgData name="Έλενα  Κοκκίνου" userId="8b9c37c5-b84c-47ab-ad2e-66aee1cc66b7" providerId="ADAL" clId="{8A7A6E54-24BD-446A-9B03-08D57F6A53F2}" dt="2021-05-28T08:43:25.275" v="641"/>
          <ac:spMkLst>
            <pc:docMk/>
            <pc:sldMk cId="653176121" sldId="256"/>
            <ac:spMk id="28" creationId="{2C841ADD-F4C7-48FF-A7BE-2C2B1DF42580}"/>
          </ac:spMkLst>
        </pc:spChg>
        <pc:spChg chg="add del">
          <ac:chgData name="Έλενα  Κοκκίνου" userId="8b9c37c5-b84c-47ab-ad2e-66aee1cc66b7" providerId="ADAL" clId="{8A7A6E54-24BD-446A-9B03-08D57F6A53F2}" dt="2021-05-28T08:43:25.275" v="641"/>
          <ac:spMkLst>
            <pc:docMk/>
            <pc:sldMk cId="653176121" sldId="256"/>
            <ac:spMk id="29" creationId="{26FF9C34-9276-4F06-9B4B-81132BBB141A}"/>
          </ac:spMkLst>
        </pc:spChg>
        <pc:spChg chg="add del">
          <ac:chgData name="Έλενα  Κοκκίνου" userId="8b9c37c5-b84c-47ab-ad2e-66aee1cc66b7" providerId="ADAL" clId="{8A7A6E54-24BD-446A-9B03-08D57F6A53F2}" dt="2021-05-28T08:43:25.275" v="641"/>
          <ac:spMkLst>
            <pc:docMk/>
            <pc:sldMk cId="653176121" sldId="256"/>
            <ac:spMk id="30" creationId="{810F13CF-6F8C-44CD-BB53-0B4998326155}"/>
          </ac:spMkLst>
        </pc:spChg>
        <pc:spChg chg="add del">
          <ac:chgData name="Έλενα  Κοκκίνου" userId="8b9c37c5-b84c-47ab-ad2e-66aee1cc66b7" providerId="ADAL" clId="{8A7A6E54-24BD-446A-9B03-08D57F6A53F2}" dt="2021-05-28T08:44:53.240" v="649" actId="26606"/>
          <ac:spMkLst>
            <pc:docMk/>
            <pc:sldMk cId="653176121" sldId="256"/>
            <ac:spMk id="35" creationId="{75217256-9243-44A1-AE11-87584ECCA9DF}"/>
          </ac:spMkLst>
        </pc:spChg>
        <pc:spChg chg="add del">
          <ac:chgData name="Έλενα  Κοκκίνου" userId="8b9c37c5-b84c-47ab-ad2e-66aee1cc66b7" providerId="ADAL" clId="{8A7A6E54-24BD-446A-9B03-08D57F6A53F2}" dt="2021-05-28T08:44:53.240" v="649" actId="26606"/>
          <ac:spMkLst>
            <pc:docMk/>
            <pc:sldMk cId="653176121" sldId="256"/>
            <ac:spMk id="36" creationId="{4D40AAF3-394B-453B-8AF1-B796F8F9F977}"/>
          </ac:spMkLst>
        </pc:spChg>
        <pc:spChg chg="add del">
          <ac:chgData name="Έλενα  Κοκκίνου" userId="8b9c37c5-b84c-47ab-ad2e-66aee1cc66b7" providerId="ADAL" clId="{8A7A6E54-24BD-446A-9B03-08D57F6A53F2}" dt="2021-05-28T08:44:53.240" v="649" actId="26606"/>
          <ac:spMkLst>
            <pc:docMk/>
            <pc:sldMk cId="653176121" sldId="256"/>
            <ac:spMk id="37" creationId="{A4D0672D-43C7-420C-A186-48122D7CD59D}"/>
          </ac:spMkLst>
        </pc:spChg>
        <pc:spChg chg="add del">
          <ac:chgData name="Έλενα  Κοκκίνου" userId="8b9c37c5-b84c-47ab-ad2e-66aee1cc66b7" providerId="ADAL" clId="{8A7A6E54-24BD-446A-9B03-08D57F6A53F2}" dt="2021-05-28T08:45:03.640" v="651" actId="26606"/>
          <ac:spMkLst>
            <pc:docMk/>
            <pc:sldMk cId="653176121" sldId="256"/>
            <ac:spMk id="40" creationId="{2A0E4E09-FC02-4ADC-951A-3FFA90B6FE39}"/>
          </ac:spMkLst>
        </pc:spChg>
        <pc:spChg chg="add del">
          <ac:chgData name="Έλενα  Κοκκίνου" userId="8b9c37c5-b84c-47ab-ad2e-66aee1cc66b7" providerId="ADAL" clId="{8A7A6E54-24BD-446A-9B03-08D57F6A53F2}" dt="2021-05-28T08:45:03.640" v="651" actId="26606"/>
          <ac:spMkLst>
            <pc:docMk/>
            <pc:sldMk cId="653176121" sldId="256"/>
            <ac:spMk id="41" creationId="{5B23EB10-011B-4BBD-9AE6-2635567A105B}"/>
          </ac:spMkLst>
        </pc:spChg>
        <pc:spChg chg="add del">
          <ac:chgData name="Έλενα  Κοκκίνου" userId="8b9c37c5-b84c-47ab-ad2e-66aee1cc66b7" providerId="ADAL" clId="{8A7A6E54-24BD-446A-9B03-08D57F6A53F2}" dt="2021-05-28T08:45:03.640" v="651" actId="26606"/>
          <ac:spMkLst>
            <pc:docMk/>
            <pc:sldMk cId="653176121" sldId="256"/>
            <ac:spMk id="42" creationId="{14A1598B-1957-47CF-AAF4-F7A36DA0E7CB}"/>
          </ac:spMkLst>
        </pc:spChg>
        <pc:spChg chg="add del">
          <ac:chgData name="Έλενα  Κοκκίνου" userId="8b9c37c5-b84c-47ab-ad2e-66aee1cc66b7" providerId="ADAL" clId="{8A7A6E54-24BD-446A-9B03-08D57F6A53F2}" dt="2021-05-28T08:45:11.446" v="653" actId="26606"/>
          <ac:spMkLst>
            <pc:docMk/>
            <pc:sldMk cId="653176121" sldId="256"/>
            <ac:spMk id="46" creationId="{472095BC-C06B-45BD-A206-0F75C6A4A963}"/>
          </ac:spMkLst>
        </pc:spChg>
        <pc:spChg chg="add del">
          <ac:chgData name="Έλενα  Κοκκίνου" userId="8b9c37c5-b84c-47ab-ad2e-66aee1cc66b7" providerId="ADAL" clId="{8A7A6E54-24BD-446A-9B03-08D57F6A53F2}" dt="2021-05-28T08:45:11.446" v="653" actId="26606"/>
          <ac:spMkLst>
            <pc:docMk/>
            <pc:sldMk cId="653176121" sldId="256"/>
            <ac:spMk id="47" creationId="{75217256-9243-44A1-AE11-87584ECCA9DF}"/>
          </ac:spMkLst>
        </pc:spChg>
        <pc:spChg chg="add del">
          <ac:chgData name="Έλενα  Κοκκίνου" userId="8b9c37c5-b84c-47ab-ad2e-66aee1cc66b7" providerId="ADAL" clId="{8A7A6E54-24BD-446A-9B03-08D57F6A53F2}" dt="2021-05-28T08:45:11.446" v="653" actId="26606"/>
          <ac:spMkLst>
            <pc:docMk/>
            <pc:sldMk cId="653176121" sldId="256"/>
            <ac:spMk id="48" creationId="{4D40AAF3-394B-453B-8AF1-B796F8F9F977}"/>
          </ac:spMkLst>
        </pc:spChg>
        <pc:spChg chg="add del">
          <ac:chgData name="Έλενα  Κοκκίνου" userId="8b9c37c5-b84c-47ab-ad2e-66aee1cc66b7" providerId="ADAL" clId="{8A7A6E54-24BD-446A-9B03-08D57F6A53F2}" dt="2021-05-28T08:45:11.446" v="653" actId="26606"/>
          <ac:spMkLst>
            <pc:docMk/>
            <pc:sldMk cId="653176121" sldId="256"/>
            <ac:spMk id="49" creationId="{A4D0672D-43C7-420C-A186-48122D7CD59D}"/>
          </ac:spMkLst>
        </pc:spChg>
        <pc:spChg chg="add del">
          <ac:chgData name="Έλενα  Κοκκίνου" userId="8b9c37c5-b84c-47ab-ad2e-66aee1cc66b7" providerId="ADAL" clId="{8A7A6E54-24BD-446A-9B03-08D57F6A53F2}" dt="2021-05-28T08:45:27.154" v="660" actId="26606"/>
          <ac:spMkLst>
            <pc:docMk/>
            <pc:sldMk cId="653176121" sldId="256"/>
            <ac:spMk id="52" creationId="{2A0E4E09-FC02-4ADC-951A-3FFA90B6FE39}"/>
          </ac:spMkLst>
        </pc:spChg>
        <pc:spChg chg="add del">
          <ac:chgData name="Έλενα  Κοκκίνου" userId="8b9c37c5-b84c-47ab-ad2e-66aee1cc66b7" providerId="ADAL" clId="{8A7A6E54-24BD-446A-9B03-08D57F6A53F2}" dt="2021-05-28T08:45:27.154" v="660" actId="26606"/>
          <ac:spMkLst>
            <pc:docMk/>
            <pc:sldMk cId="653176121" sldId="256"/>
            <ac:spMk id="53" creationId="{5B23EB10-011B-4BBD-9AE6-2635567A105B}"/>
          </ac:spMkLst>
        </pc:spChg>
        <pc:spChg chg="add del">
          <ac:chgData name="Έλενα  Κοκκίνου" userId="8b9c37c5-b84c-47ab-ad2e-66aee1cc66b7" providerId="ADAL" clId="{8A7A6E54-24BD-446A-9B03-08D57F6A53F2}" dt="2021-05-28T08:45:27.154" v="660" actId="26606"/>
          <ac:spMkLst>
            <pc:docMk/>
            <pc:sldMk cId="653176121" sldId="256"/>
            <ac:spMk id="54" creationId="{14A1598B-1957-47CF-AAF4-F7A36DA0E7CB}"/>
          </ac:spMkLst>
        </pc:spChg>
        <pc:spChg chg="add del">
          <ac:chgData name="Έλενα  Κοκκίνου" userId="8b9c37c5-b84c-47ab-ad2e-66aee1cc66b7" providerId="ADAL" clId="{8A7A6E54-24BD-446A-9B03-08D57F6A53F2}" dt="2021-05-28T08:45:22.525" v="657" actId="26606"/>
          <ac:spMkLst>
            <pc:docMk/>
            <pc:sldMk cId="653176121" sldId="256"/>
            <ac:spMk id="59" creationId="{472095BC-C06B-45BD-A206-0F75C6A4A963}"/>
          </ac:spMkLst>
        </pc:spChg>
        <pc:spChg chg="add del">
          <ac:chgData name="Έλενα  Κοκκίνου" userId="8b9c37c5-b84c-47ab-ad2e-66aee1cc66b7" providerId="ADAL" clId="{8A7A6E54-24BD-446A-9B03-08D57F6A53F2}" dt="2021-05-28T08:45:22.525" v="657" actId="26606"/>
          <ac:spMkLst>
            <pc:docMk/>
            <pc:sldMk cId="653176121" sldId="256"/>
            <ac:spMk id="61" creationId="{93DBA412-8084-461A-9B2F-284ED45FA4F0}"/>
          </ac:spMkLst>
        </pc:spChg>
        <pc:spChg chg="add del">
          <ac:chgData name="Έλενα  Κοκκίνου" userId="8b9c37c5-b84c-47ab-ad2e-66aee1cc66b7" providerId="ADAL" clId="{8A7A6E54-24BD-446A-9B03-08D57F6A53F2}" dt="2021-05-28T08:45:22.525" v="657" actId="26606"/>
          <ac:spMkLst>
            <pc:docMk/>
            <pc:sldMk cId="653176121" sldId="256"/>
            <ac:spMk id="63" creationId="{4D40AAF3-394B-453B-8AF1-B796F8F9F977}"/>
          </ac:spMkLst>
        </pc:spChg>
        <pc:spChg chg="add del">
          <ac:chgData name="Έλενα  Κοκκίνου" userId="8b9c37c5-b84c-47ab-ad2e-66aee1cc66b7" providerId="ADAL" clId="{8A7A6E54-24BD-446A-9B03-08D57F6A53F2}" dt="2021-05-28T08:45:22.525" v="657" actId="26606"/>
          <ac:spMkLst>
            <pc:docMk/>
            <pc:sldMk cId="653176121" sldId="256"/>
            <ac:spMk id="65" creationId="{A4D0672D-43C7-420C-A186-48122D7CD59D}"/>
          </ac:spMkLst>
        </pc:spChg>
        <pc:spChg chg="add del">
          <ac:chgData name="Έλενα  Κοκκίνου" userId="8b9c37c5-b84c-47ab-ad2e-66aee1cc66b7" providerId="ADAL" clId="{8A7A6E54-24BD-446A-9B03-08D57F6A53F2}" dt="2021-05-28T08:45:27.141" v="659" actId="26606"/>
          <ac:spMkLst>
            <pc:docMk/>
            <pc:sldMk cId="653176121" sldId="256"/>
            <ac:spMk id="67" creationId="{2A0E4E09-FC02-4ADC-951A-3FFA90B6FE39}"/>
          </ac:spMkLst>
        </pc:spChg>
        <pc:spChg chg="add del">
          <ac:chgData name="Έλενα  Κοκκίνου" userId="8b9c37c5-b84c-47ab-ad2e-66aee1cc66b7" providerId="ADAL" clId="{8A7A6E54-24BD-446A-9B03-08D57F6A53F2}" dt="2021-05-28T08:45:27.141" v="659" actId="26606"/>
          <ac:spMkLst>
            <pc:docMk/>
            <pc:sldMk cId="653176121" sldId="256"/>
            <ac:spMk id="68" creationId="{5B23EB10-011B-4BBD-9AE6-2635567A105B}"/>
          </ac:spMkLst>
        </pc:spChg>
        <pc:spChg chg="add del">
          <ac:chgData name="Έλενα  Κοκκίνου" userId="8b9c37c5-b84c-47ab-ad2e-66aee1cc66b7" providerId="ADAL" clId="{8A7A6E54-24BD-446A-9B03-08D57F6A53F2}" dt="2021-05-28T08:45:27.141" v="659" actId="26606"/>
          <ac:spMkLst>
            <pc:docMk/>
            <pc:sldMk cId="653176121" sldId="256"/>
            <ac:spMk id="69" creationId="{14A1598B-1957-47CF-AAF4-F7A36DA0E7CB}"/>
          </ac:spMkLst>
        </pc:spChg>
        <pc:spChg chg="add del">
          <ac:chgData name="Έλενα  Κοκκίνου" userId="8b9c37c5-b84c-47ab-ad2e-66aee1cc66b7" providerId="ADAL" clId="{8A7A6E54-24BD-446A-9B03-08D57F6A53F2}" dt="2021-05-28T08:48:52.866" v="673"/>
          <ac:spMkLst>
            <pc:docMk/>
            <pc:sldMk cId="653176121" sldId="256"/>
            <ac:spMk id="71" creationId="{472095BC-C06B-45BD-A206-0F75C6A4A963}"/>
          </ac:spMkLst>
        </pc:spChg>
        <pc:spChg chg="add del">
          <ac:chgData name="Έλενα  Κοκκίνου" userId="8b9c37c5-b84c-47ab-ad2e-66aee1cc66b7" providerId="ADAL" clId="{8A7A6E54-24BD-446A-9B03-08D57F6A53F2}" dt="2021-05-28T08:48:52.866" v="673"/>
          <ac:spMkLst>
            <pc:docMk/>
            <pc:sldMk cId="653176121" sldId="256"/>
            <ac:spMk id="72" creationId="{93DBA412-8084-461A-9B2F-284ED45FA4F0}"/>
          </ac:spMkLst>
        </pc:spChg>
        <pc:spChg chg="add del">
          <ac:chgData name="Έλενα  Κοκκίνου" userId="8b9c37c5-b84c-47ab-ad2e-66aee1cc66b7" providerId="ADAL" clId="{8A7A6E54-24BD-446A-9B03-08D57F6A53F2}" dt="2021-05-28T08:48:52.866" v="673"/>
          <ac:spMkLst>
            <pc:docMk/>
            <pc:sldMk cId="653176121" sldId="256"/>
            <ac:spMk id="73" creationId="{4D40AAF3-394B-453B-8AF1-B796F8F9F977}"/>
          </ac:spMkLst>
        </pc:spChg>
        <pc:spChg chg="add del">
          <ac:chgData name="Έλενα  Κοκκίνου" userId="8b9c37c5-b84c-47ab-ad2e-66aee1cc66b7" providerId="ADAL" clId="{8A7A6E54-24BD-446A-9B03-08D57F6A53F2}" dt="2021-05-28T08:48:52.866" v="673"/>
          <ac:spMkLst>
            <pc:docMk/>
            <pc:sldMk cId="653176121" sldId="256"/>
            <ac:spMk id="74" creationId="{A4D0672D-43C7-420C-A186-48122D7CD59D}"/>
          </ac:spMkLst>
        </pc:spChg>
        <pc:grpChg chg="add del">
          <ac:chgData name="Έλενα  Κοκκίνου" userId="8b9c37c5-b84c-47ab-ad2e-66aee1cc66b7" providerId="ADAL" clId="{8A7A6E54-24BD-446A-9B03-08D57F6A53F2}" dt="2021-05-28T08:44:53.240" v="649" actId="26606"/>
          <ac:grpSpMkLst>
            <pc:docMk/>
            <pc:sldMk cId="653176121" sldId="256"/>
            <ac:grpSpMk id="17" creationId="{01C40124-1649-4FF2-8F64-C8284EB9FD2C}"/>
          </ac:grpSpMkLst>
        </pc:grpChg>
        <pc:grpChg chg="add del">
          <ac:chgData name="Έλενα  Κοκκίνου" userId="8b9c37c5-b84c-47ab-ad2e-66aee1cc66b7" providerId="ADAL" clId="{8A7A6E54-24BD-446A-9B03-08D57F6A53F2}" dt="2021-05-28T08:44:53.240" v="649" actId="26606"/>
          <ac:grpSpMkLst>
            <pc:docMk/>
            <pc:sldMk cId="653176121" sldId="256"/>
            <ac:grpSpMk id="38" creationId="{D96E3E53-A85C-4F1C-8D49-274B28584203}"/>
          </ac:grpSpMkLst>
        </pc:grpChg>
        <pc:grpChg chg="add del">
          <ac:chgData name="Έλενα  Κοκκίνου" userId="8b9c37c5-b84c-47ab-ad2e-66aee1cc66b7" providerId="ADAL" clId="{8A7A6E54-24BD-446A-9B03-08D57F6A53F2}" dt="2021-05-28T08:45:11.446" v="653" actId="26606"/>
          <ac:grpSpMkLst>
            <pc:docMk/>
            <pc:sldMk cId="653176121" sldId="256"/>
            <ac:grpSpMk id="44" creationId="{01C40124-1649-4FF2-8F64-C8284EB9FD2C}"/>
          </ac:grpSpMkLst>
        </pc:grpChg>
        <pc:grpChg chg="add del">
          <ac:chgData name="Έλενα  Κοκκίνου" userId="8b9c37c5-b84c-47ab-ad2e-66aee1cc66b7" providerId="ADAL" clId="{8A7A6E54-24BD-446A-9B03-08D57F6A53F2}" dt="2021-05-28T08:45:11.446" v="653" actId="26606"/>
          <ac:grpSpMkLst>
            <pc:docMk/>
            <pc:sldMk cId="653176121" sldId="256"/>
            <ac:grpSpMk id="50" creationId="{D96E3E53-A85C-4F1C-8D49-274B28584203}"/>
          </ac:grpSpMkLst>
        </pc:grpChg>
        <pc:picChg chg="mod ord">
          <ac:chgData name="Έλενα  Κοκκίνου" userId="8b9c37c5-b84c-47ab-ad2e-66aee1cc66b7" providerId="ADAL" clId="{8A7A6E54-24BD-446A-9B03-08D57F6A53F2}" dt="2021-05-28T08:45:57.407" v="667" actId="1076"/>
          <ac:picMkLst>
            <pc:docMk/>
            <pc:sldMk cId="653176121" sldId="256"/>
            <ac:picMk id="4" creationId="{573EF58B-8457-4950-8F28-40A5B624162B}"/>
          </ac:picMkLst>
        </pc:picChg>
        <pc:picChg chg="mod ord">
          <ac:chgData name="Έλενα  Κοκκίνου" userId="8b9c37c5-b84c-47ab-ad2e-66aee1cc66b7" providerId="ADAL" clId="{8A7A6E54-24BD-446A-9B03-08D57F6A53F2}" dt="2021-05-28T08:46:14.279" v="670" actId="1076"/>
          <ac:picMkLst>
            <pc:docMk/>
            <pc:sldMk cId="653176121" sldId="256"/>
            <ac:picMk id="5" creationId="{B944AE73-E88B-43AA-B5CA-F40E7F26E4D8}"/>
          </ac:picMkLst>
        </pc:picChg>
        <pc:cxnChg chg="add del">
          <ac:chgData name="Έλενα  Κοκκίνου" userId="8b9c37c5-b84c-47ab-ad2e-66aee1cc66b7" providerId="ADAL" clId="{8A7A6E54-24BD-446A-9B03-08D57F6A53F2}" dt="2021-05-28T06:41:06.516" v="47" actId="26606"/>
          <ac:cxnSpMkLst>
            <pc:docMk/>
            <pc:sldMk cId="653176121" sldId="256"/>
            <ac:cxnSpMk id="18" creationId="{6CDD29F5-5B98-4364-8FD0-15E313783D1E}"/>
          </ac:cxnSpMkLst>
        </pc:cxnChg>
        <pc:cxnChg chg="add del">
          <ac:chgData name="Έλενα  Κοκκίνου" userId="8b9c37c5-b84c-47ab-ad2e-66aee1cc66b7" providerId="ADAL" clId="{8A7A6E54-24BD-446A-9B03-08D57F6A53F2}" dt="2021-05-28T06:41:06.516" v="47" actId="26606"/>
          <ac:cxnSpMkLst>
            <pc:docMk/>
            <pc:sldMk cId="653176121" sldId="256"/>
            <ac:cxnSpMk id="20" creationId="{A56D8D27-F37B-45F8-B4AA-505D7FADAAC9}"/>
          </ac:cxnSpMkLst>
        </pc:cxnChg>
        <pc:cxnChg chg="add del">
          <ac:chgData name="Έλενα  Κοκκίνου" userId="8b9c37c5-b84c-47ab-ad2e-66aee1cc66b7" providerId="ADAL" clId="{8A7A6E54-24BD-446A-9B03-08D57F6A53F2}" dt="2021-05-28T06:41:06.516" v="47" actId="26606"/>
          <ac:cxnSpMkLst>
            <pc:docMk/>
            <pc:sldMk cId="653176121" sldId="256"/>
            <ac:cxnSpMk id="22" creationId="{3CB987EB-9C40-451E-841F-A212C7D68E94}"/>
          </ac:cxnSpMkLst>
        </pc:cxnChg>
        <pc:cxnChg chg="add del">
          <ac:chgData name="Έλενα  Κοκκίνου" userId="8b9c37c5-b84c-47ab-ad2e-66aee1cc66b7" providerId="ADAL" clId="{8A7A6E54-24BD-446A-9B03-08D57F6A53F2}" dt="2021-05-28T08:43:25.275" v="641"/>
          <ac:cxnSpMkLst>
            <pc:docMk/>
            <pc:sldMk cId="653176121" sldId="256"/>
            <ac:cxnSpMk id="24" creationId="{7FFB3AB9-CBA1-4A4A-8BE5-F00DA60F9D3F}"/>
          </ac:cxnSpMkLst>
        </pc:cxnChg>
        <pc:cxnChg chg="add del">
          <ac:chgData name="Έλενα  Κοκκίνου" userId="8b9c37c5-b84c-47ab-ad2e-66aee1cc66b7" providerId="ADAL" clId="{8A7A6E54-24BD-446A-9B03-08D57F6A53F2}" dt="2021-05-28T08:43:25.275" v="641"/>
          <ac:cxnSpMkLst>
            <pc:docMk/>
            <pc:sldMk cId="653176121" sldId="256"/>
            <ac:cxnSpMk id="31" creationId="{D0CE19D5-814D-46B9-A3DE-CFE7547B95F0}"/>
          </ac:cxnSpMkLst>
        </pc:cxnChg>
        <pc:cxnChg chg="add del">
          <ac:chgData name="Έλενα  Κοκκίνου" userId="8b9c37c5-b84c-47ab-ad2e-66aee1cc66b7" providerId="ADAL" clId="{8A7A6E54-24BD-446A-9B03-08D57F6A53F2}" dt="2021-05-28T08:43:25.275" v="641"/>
          <ac:cxnSpMkLst>
            <pc:docMk/>
            <pc:sldMk cId="653176121" sldId="256"/>
            <ac:cxnSpMk id="32" creationId="{2016F978-90F8-4BC4-9518-B3D8D341F86D}"/>
          </ac:cxnSpMkLst>
        </pc:cxnChg>
      </pc:sldChg>
      <pc:sldChg chg="modSp new mod">
        <pc:chgData name="Έλενα  Κοκκίνου" userId="8b9c37c5-b84c-47ab-ad2e-66aee1cc66b7" providerId="ADAL" clId="{8A7A6E54-24BD-446A-9B03-08D57F6A53F2}" dt="2021-05-28T08:49:37.036" v="675" actId="2711"/>
        <pc:sldMkLst>
          <pc:docMk/>
          <pc:sldMk cId="4283520391" sldId="257"/>
        </pc:sldMkLst>
        <pc:spChg chg="mod">
          <ac:chgData name="Έλενα  Κοκκίνου" userId="8b9c37c5-b84c-47ab-ad2e-66aee1cc66b7" providerId="ADAL" clId="{8A7A6E54-24BD-446A-9B03-08D57F6A53F2}" dt="2021-05-28T08:49:30.643" v="674" actId="2711"/>
          <ac:spMkLst>
            <pc:docMk/>
            <pc:sldMk cId="4283520391" sldId="257"/>
            <ac:spMk id="2" creationId="{DEDB63B5-2782-4B38-8165-BE637A38D045}"/>
          </ac:spMkLst>
        </pc:spChg>
        <pc:spChg chg="mod">
          <ac:chgData name="Έλενα  Κοκκίνου" userId="8b9c37c5-b84c-47ab-ad2e-66aee1cc66b7" providerId="ADAL" clId="{8A7A6E54-24BD-446A-9B03-08D57F6A53F2}" dt="2021-05-28T08:49:37.036" v="675" actId="2711"/>
          <ac:spMkLst>
            <pc:docMk/>
            <pc:sldMk cId="4283520391" sldId="257"/>
            <ac:spMk id="3" creationId="{CD5C6505-2D25-443C-9A87-62D789A7C271}"/>
          </ac:spMkLst>
        </pc:spChg>
      </pc:sldChg>
      <pc:sldChg chg="modSp new del mod">
        <pc:chgData name="Έλενα  Κοκκίνου" userId="8b9c37c5-b84c-47ab-ad2e-66aee1cc66b7" providerId="ADAL" clId="{8A7A6E54-24BD-446A-9B03-08D57F6A53F2}" dt="2021-05-28T07:08:56.344" v="507" actId="2696"/>
        <pc:sldMkLst>
          <pc:docMk/>
          <pc:sldMk cId="1491686803" sldId="258"/>
        </pc:sldMkLst>
        <pc:spChg chg="mod">
          <ac:chgData name="Έλενα  Κοκκίνου" userId="8b9c37c5-b84c-47ab-ad2e-66aee1cc66b7" providerId="ADAL" clId="{8A7A6E54-24BD-446A-9B03-08D57F6A53F2}" dt="2021-05-28T06:43:10.104" v="67" actId="1076"/>
          <ac:spMkLst>
            <pc:docMk/>
            <pc:sldMk cId="1491686803" sldId="258"/>
            <ac:spMk id="2" creationId="{1418B2DA-5DFD-48BB-89EF-9540ED15CB9D}"/>
          </ac:spMkLst>
        </pc:spChg>
        <pc:spChg chg="mod">
          <ac:chgData name="Έλενα  Κοκκίνου" userId="8b9c37c5-b84c-47ab-ad2e-66aee1cc66b7" providerId="ADAL" clId="{8A7A6E54-24BD-446A-9B03-08D57F6A53F2}" dt="2021-05-28T06:43:42.486" v="69"/>
          <ac:spMkLst>
            <pc:docMk/>
            <pc:sldMk cId="1491686803" sldId="258"/>
            <ac:spMk id="3" creationId="{6A9F505D-A351-4D0C-A214-ACFBC2BF1ABC}"/>
          </ac:spMkLst>
        </pc:spChg>
      </pc:sldChg>
      <pc:sldChg chg="modSp add mod">
        <pc:chgData name="Έλενα  Κοκκίνου" userId="8b9c37c5-b84c-47ab-ad2e-66aee1cc66b7" providerId="ADAL" clId="{8A7A6E54-24BD-446A-9B03-08D57F6A53F2}" dt="2021-05-28T08:53:38.919" v="790" actId="2711"/>
        <pc:sldMkLst>
          <pc:docMk/>
          <pc:sldMk cId="194965699" sldId="259"/>
        </pc:sldMkLst>
        <pc:spChg chg="mod">
          <ac:chgData name="Έλενα  Κοκκίνου" userId="8b9c37c5-b84c-47ab-ad2e-66aee1cc66b7" providerId="ADAL" clId="{8A7A6E54-24BD-446A-9B03-08D57F6A53F2}" dt="2021-05-28T08:53:38.919" v="790" actId="2711"/>
          <ac:spMkLst>
            <pc:docMk/>
            <pc:sldMk cId="194965699" sldId="259"/>
            <ac:spMk id="2" creationId="{DEDB63B5-2782-4B38-8165-BE637A38D045}"/>
          </ac:spMkLst>
        </pc:spChg>
        <pc:spChg chg="mod">
          <ac:chgData name="Έλενα  Κοκκίνου" userId="8b9c37c5-b84c-47ab-ad2e-66aee1cc66b7" providerId="ADAL" clId="{8A7A6E54-24BD-446A-9B03-08D57F6A53F2}" dt="2021-05-28T08:53:32.626" v="789" actId="2711"/>
          <ac:spMkLst>
            <pc:docMk/>
            <pc:sldMk cId="194965699" sldId="259"/>
            <ac:spMk id="3" creationId="{CD5C6505-2D25-443C-9A87-62D789A7C271}"/>
          </ac:spMkLst>
        </pc:spChg>
      </pc:sldChg>
      <pc:sldChg chg="modSp add mod">
        <pc:chgData name="Έλενα  Κοκκίνου" userId="8b9c37c5-b84c-47ab-ad2e-66aee1cc66b7" providerId="ADAL" clId="{8A7A6E54-24BD-446A-9B03-08D57F6A53F2}" dt="2021-05-28T08:53:50.659" v="792" actId="2711"/>
        <pc:sldMkLst>
          <pc:docMk/>
          <pc:sldMk cId="2444116512" sldId="260"/>
        </pc:sldMkLst>
        <pc:spChg chg="mod">
          <ac:chgData name="Έλενα  Κοκκίνου" userId="8b9c37c5-b84c-47ab-ad2e-66aee1cc66b7" providerId="ADAL" clId="{8A7A6E54-24BD-446A-9B03-08D57F6A53F2}" dt="2021-05-28T08:53:45.636" v="791" actId="2711"/>
          <ac:spMkLst>
            <pc:docMk/>
            <pc:sldMk cId="2444116512" sldId="260"/>
            <ac:spMk id="2" creationId="{DEDB63B5-2782-4B38-8165-BE637A38D045}"/>
          </ac:spMkLst>
        </pc:spChg>
        <pc:spChg chg="mod">
          <ac:chgData name="Έλενα  Κοκκίνου" userId="8b9c37c5-b84c-47ab-ad2e-66aee1cc66b7" providerId="ADAL" clId="{8A7A6E54-24BD-446A-9B03-08D57F6A53F2}" dt="2021-05-28T08:53:50.659" v="792" actId="2711"/>
          <ac:spMkLst>
            <pc:docMk/>
            <pc:sldMk cId="2444116512" sldId="260"/>
            <ac:spMk id="3" creationId="{CD5C6505-2D25-443C-9A87-62D789A7C271}"/>
          </ac:spMkLst>
        </pc:spChg>
      </pc:sldChg>
      <pc:sldChg chg="modSp add mod">
        <pc:chgData name="Έλενα  Κοκκίνου" userId="8b9c37c5-b84c-47ab-ad2e-66aee1cc66b7" providerId="ADAL" clId="{8A7A6E54-24BD-446A-9B03-08D57F6A53F2}" dt="2021-05-28T08:54:08.476" v="794" actId="2711"/>
        <pc:sldMkLst>
          <pc:docMk/>
          <pc:sldMk cId="67242018" sldId="261"/>
        </pc:sldMkLst>
        <pc:spChg chg="mod">
          <ac:chgData name="Έλενα  Κοκκίνου" userId="8b9c37c5-b84c-47ab-ad2e-66aee1cc66b7" providerId="ADAL" clId="{8A7A6E54-24BD-446A-9B03-08D57F6A53F2}" dt="2021-05-28T08:54:03.260" v="793" actId="2711"/>
          <ac:spMkLst>
            <pc:docMk/>
            <pc:sldMk cId="67242018" sldId="261"/>
            <ac:spMk id="2" creationId="{DEDB63B5-2782-4B38-8165-BE637A38D045}"/>
          </ac:spMkLst>
        </pc:spChg>
        <pc:spChg chg="mod">
          <ac:chgData name="Έλενα  Κοκκίνου" userId="8b9c37c5-b84c-47ab-ad2e-66aee1cc66b7" providerId="ADAL" clId="{8A7A6E54-24BD-446A-9B03-08D57F6A53F2}" dt="2021-05-28T08:54:08.476" v="794" actId="2711"/>
          <ac:spMkLst>
            <pc:docMk/>
            <pc:sldMk cId="67242018" sldId="261"/>
            <ac:spMk id="3" creationId="{CD5C6505-2D25-443C-9A87-62D789A7C271}"/>
          </ac:spMkLst>
        </pc:spChg>
      </pc:sldChg>
      <pc:sldChg chg="new del">
        <pc:chgData name="Έλενα  Κοκκίνου" userId="8b9c37c5-b84c-47ab-ad2e-66aee1cc66b7" providerId="ADAL" clId="{8A7A6E54-24BD-446A-9B03-08D57F6A53F2}" dt="2021-05-28T06:53:51.871" v="193" actId="680"/>
        <pc:sldMkLst>
          <pc:docMk/>
          <pc:sldMk cId="167834453" sldId="262"/>
        </pc:sldMkLst>
      </pc:sldChg>
      <pc:sldChg chg="addSp delSp modSp add mod">
        <pc:chgData name="Έλενα  Κοκκίνου" userId="8b9c37c5-b84c-47ab-ad2e-66aee1cc66b7" providerId="ADAL" clId="{8A7A6E54-24BD-446A-9B03-08D57F6A53F2}" dt="2021-05-28T08:54:29.082" v="796" actId="2711"/>
        <pc:sldMkLst>
          <pc:docMk/>
          <pc:sldMk cId="4107289954" sldId="262"/>
        </pc:sldMkLst>
        <pc:spChg chg="mod">
          <ac:chgData name="Έλενα  Κοκκίνου" userId="8b9c37c5-b84c-47ab-ad2e-66aee1cc66b7" providerId="ADAL" clId="{8A7A6E54-24BD-446A-9B03-08D57F6A53F2}" dt="2021-05-28T08:54:29.082" v="796" actId="2711"/>
          <ac:spMkLst>
            <pc:docMk/>
            <pc:sldMk cId="4107289954" sldId="262"/>
            <ac:spMk id="2" creationId="{DEDB63B5-2782-4B38-8165-BE637A38D045}"/>
          </ac:spMkLst>
        </pc:spChg>
        <pc:spChg chg="del mod">
          <ac:chgData name="Έλενα  Κοκκίνου" userId="8b9c37c5-b84c-47ab-ad2e-66aee1cc66b7" providerId="ADAL" clId="{8A7A6E54-24BD-446A-9B03-08D57F6A53F2}" dt="2021-05-28T06:56:04.935" v="204" actId="3680"/>
          <ac:spMkLst>
            <pc:docMk/>
            <pc:sldMk cId="4107289954" sldId="262"/>
            <ac:spMk id="3" creationId="{CD5C6505-2D25-443C-9A87-62D789A7C271}"/>
          </ac:spMkLst>
        </pc:spChg>
        <pc:graphicFrameChg chg="add mod ord modGraphic">
          <ac:chgData name="Έλενα  Κοκκίνου" userId="8b9c37c5-b84c-47ab-ad2e-66aee1cc66b7" providerId="ADAL" clId="{8A7A6E54-24BD-446A-9B03-08D57F6A53F2}" dt="2021-05-28T08:54:23.257" v="795" actId="2711"/>
          <ac:graphicFrameMkLst>
            <pc:docMk/>
            <pc:sldMk cId="4107289954" sldId="262"/>
            <ac:graphicFrameMk id="4" creationId="{1500595C-396D-4376-860A-633BBB49EA23}"/>
          </ac:graphicFrameMkLst>
        </pc:graphicFrameChg>
        <pc:picChg chg="add mod">
          <ac:chgData name="Έλενα  Κοκκίνου" userId="8b9c37c5-b84c-47ab-ad2e-66aee1cc66b7" providerId="ADAL" clId="{8A7A6E54-24BD-446A-9B03-08D57F6A53F2}" dt="2021-05-28T06:58:23.310" v="220" actId="1076"/>
          <ac:picMkLst>
            <pc:docMk/>
            <pc:sldMk cId="4107289954" sldId="262"/>
            <ac:picMk id="5" creationId="{E18ACB37-96F7-46EF-AC95-97F7D3FBAE74}"/>
          </ac:picMkLst>
        </pc:picChg>
        <pc:picChg chg="add mod">
          <ac:chgData name="Έλενα  Κοκκίνου" userId="8b9c37c5-b84c-47ab-ad2e-66aee1cc66b7" providerId="ADAL" clId="{8A7A6E54-24BD-446A-9B03-08D57F6A53F2}" dt="2021-05-28T06:59:15.454" v="239" actId="1076"/>
          <ac:picMkLst>
            <pc:docMk/>
            <pc:sldMk cId="4107289954" sldId="262"/>
            <ac:picMk id="6" creationId="{52FAB92C-6267-458C-8307-500BE9420ACA}"/>
          </ac:picMkLst>
        </pc:picChg>
        <pc:picChg chg="add mod">
          <ac:chgData name="Έλενα  Κοκκίνου" userId="8b9c37c5-b84c-47ab-ad2e-66aee1cc66b7" providerId="ADAL" clId="{8A7A6E54-24BD-446A-9B03-08D57F6A53F2}" dt="2021-05-28T06:59:49.525" v="257" actId="1076"/>
          <ac:picMkLst>
            <pc:docMk/>
            <pc:sldMk cId="4107289954" sldId="262"/>
            <ac:picMk id="7" creationId="{1D699272-657C-411E-A36E-2C5C24996240}"/>
          </ac:picMkLst>
        </pc:picChg>
      </pc:sldChg>
      <pc:sldChg chg="addSp delSp modSp add mod">
        <pc:chgData name="Έλενα  Κοκκίνου" userId="8b9c37c5-b84c-47ab-ad2e-66aee1cc66b7" providerId="ADAL" clId="{8A7A6E54-24BD-446A-9B03-08D57F6A53F2}" dt="2021-05-28T08:54:42.766" v="798" actId="2711"/>
        <pc:sldMkLst>
          <pc:docMk/>
          <pc:sldMk cId="3558578491" sldId="263"/>
        </pc:sldMkLst>
        <pc:spChg chg="mod">
          <ac:chgData name="Έλενα  Κοκκίνου" userId="8b9c37c5-b84c-47ab-ad2e-66aee1cc66b7" providerId="ADAL" clId="{8A7A6E54-24BD-446A-9B03-08D57F6A53F2}" dt="2021-05-28T08:54:36.600" v="797" actId="2711"/>
          <ac:spMkLst>
            <pc:docMk/>
            <pc:sldMk cId="3558578491" sldId="263"/>
            <ac:spMk id="2" creationId="{DEDB63B5-2782-4B38-8165-BE637A38D045}"/>
          </ac:spMkLst>
        </pc:spChg>
        <pc:spChg chg="add del mod">
          <ac:chgData name="Έλενα  Κοκκίνου" userId="8b9c37c5-b84c-47ab-ad2e-66aee1cc66b7" providerId="ADAL" clId="{8A7A6E54-24BD-446A-9B03-08D57F6A53F2}" dt="2021-05-28T07:02:31.987" v="318" actId="3680"/>
          <ac:spMkLst>
            <pc:docMk/>
            <pc:sldMk cId="3558578491" sldId="263"/>
            <ac:spMk id="8" creationId="{B6CFDA37-66B1-4F9C-A31A-04173F762C89}"/>
          </ac:spMkLst>
        </pc:spChg>
        <pc:graphicFrameChg chg="del">
          <ac:chgData name="Έλενα  Κοκκίνου" userId="8b9c37c5-b84c-47ab-ad2e-66aee1cc66b7" providerId="ADAL" clId="{8A7A6E54-24BD-446A-9B03-08D57F6A53F2}" dt="2021-05-28T07:01:57.365" v="313" actId="478"/>
          <ac:graphicFrameMkLst>
            <pc:docMk/>
            <pc:sldMk cId="3558578491" sldId="263"/>
            <ac:graphicFrameMk id="4" creationId="{1500595C-396D-4376-860A-633BBB49EA23}"/>
          </ac:graphicFrameMkLst>
        </pc:graphicFrameChg>
        <pc:graphicFrameChg chg="add mod ord modGraphic">
          <ac:chgData name="Έλενα  Κοκκίνου" userId="8b9c37c5-b84c-47ab-ad2e-66aee1cc66b7" providerId="ADAL" clId="{8A7A6E54-24BD-446A-9B03-08D57F6A53F2}" dt="2021-05-28T08:54:42.766" v="798" actId="2711"/>
          <ac:graphicFrameMkLst>
            <pc:docMk/>
            <pc:sldMk cId="3558578491" sldId="263"/>
            <ac:graphicFrameMk id="9" creationId="{B04A7D0F-CECB-4462-8A0A-A9000377A1C3}"/>
          </ac:graphicFrameMkLst>
        </pc:graphicFrameChg>
        <pc:picChg chg="del">
          <ac:chgData name="Έλενα  Κοκκίνου" userId="8b9c37c5-b84c-47ab-ad2e-66aee1cc66b7" providerId="ADAL" clId="{8A7A6E54-24BD-446A-9B03-08D57F6A53F2}" dt="2021-05-28T07:01:59.666" v="314" actId="478"/>
          <ac:picMkLst>
            <pc:docMk/>
            <pc:sldMk cId="3558578491" sldId="263"/>
            <ac:picMk id="5" creationId="{E18ACB37-96F7-46EF-AC95-97F7D3FBAE74}"/>
          </ac:picMkLst>
        </pc:picChg>
        <pc:picChg chg="del">
          <ac:chgData name="Έλενα  Κοκκίνου" userId="8b9c37c5-b84c-47ab-ad2e-66aee1cc66b7" providerId="ADAL" clId="{8A7A6E54-24BD-446A-9B03-08D57F6A53F2}" dt="2021-05-28T07:02:00.633" v="315" actId="478"/>
          <ac:picMkLst>
            <pc:docMk/>
            <pc:sldMk cId="3558578491" sldId="263"/>
            <ac:picMk id="6" creationId="{52FAB92C-6267-458C-8307-500BE9420ACA}"/>
          </ac:picMkLst>
        </pc:picChg>
        <pc:picChg chg="del">
          <ac:chgData name="Έλενα  Κοκκίνου" userId="8b9c37c5-b84c-47ab-ad2e-66aee1cc66b7" providerId="ADAL" clId="{8A7A6E54-24BD-446A-9B03-08D57F6A53F2}" dt="2021-05-28T07:02:01.589" v="316" actId="478"/>
          <ac:picMkLst>
            <pc:docMk/>
            <pc:sldMk cId="3558578491" sldId="263"/>
            <ac:picMk id="7" creationId="{1D699272-657C-411E-A36E-2C5C24996240}"/>
          </ac:picMkLst>
        </pc:picChg>
      </pc:sldChg>
      <pc:sldChg chg="modSp add mod">
        <pc:chgData name="Έλενα  Κοκκίνου" userId="8b9c37c5-b84c-47ab-ad2e-66aee1cc66b7" providerId="ADAL" clId="{8A7A6E54-24BD-446A-9B03-08D57F6A53F2}" dt="2021-05-28T08:54:58.483" v="801" actId="2711"/>
        <pc:sldMkLst>
          <pc:docMk/>
          <pc:sldMk cId="4166578874" sldId="264"/>
        </pc:sldMkLst>
        <pc:spChg chg="mod">
          <ac:chgData name="Έλενα  Κοκκίνου" userId="8b9c37c5-b84c-47ab-ad2e-66aee1cc66b7" providerId="ADAL" clId="{8A7A6E54-24BD-446A-9B03-08D57F6A53F2}" dt="2021-05-28T08:54:52.629" v="800" actId="2711"/>
          <ac:spMkLst>
            <pc:docMk/>
            <pc:sldMk cId="4166578874" sldId="264"/>
            <ac:spMk id="2" creationId="{DEDB63B5-2782-4B38-8165-BE637A38D045}"/>
          </ac:spMkLst>
        </pc:spChg>
        <pc:graphicFrameChg chg="mod modGraphic">
          <ac:chgData name="Έλενα  Κοκκίνου" userId="8b9c37c5-b84c-47ab-ad2e-66aee1cc66b7" providerId="ADAL" clId="{8A7A6E54-24BD-446A-9B03-08D57F6A53F2}" dt="2021-05-28T08:54:58.483" v="801" actId="2711"/>
          <ac:graphicFrameMkLst>
            <pc:docMk/>
            <pc:sldMk cId="4166578874" sldId="264"/>
            <ac:graphicFrameMk id="9" creationId="{B04A7D0F-CECB-4462-8A0A-A9000377A1C3}"/>
          </ac:graphicFrameMkLst>
        </pc:graphicFrameChg>
      </pc:sldChg>
      <pc:sldChg chg="modSp add mod ord">
        <pc:chgData name="Έλενα  Κοκκίνου" userId="8b9c37c5-b84c-47ab-ad2e-66aee1cc66b7" providerId="ADAL" clId="{8A7A6E54-24BD-446A-9B03-08D57F6A53F2}" dt="2021-05-28T08:55:13.768" v="803" actId="2711"/>
        <pc:sldMkLst>
          <pc:docMk/>
          <pc:sldMk cId="1849479985" sldId="265"/>
        </pc:sldMkLst>
        <pc:spChg chg="mod">
          <ac:chgData name="Έλενα  Κοκκίνου" userId="8b9c37c5-b84c-47ab-ad2e-66aee1cc66b7" providerId="ADAL" clId="{8A7A6E54-24BD-446A-9B03-08D57F6A53F2}" dt="2021-05-28T08:55:06.471" v="802" actId="2711"/>
          <ac:spMkLst>
            <pc:docMk/>
            <pc:sldMk cId="1849479985" sldId="265"/>
            <ac:spMk id="2" creationId="{DEDB63B5-2782-4B38-8165-BE637A38D045}"/>
          </ac:spMkLst>
        </pc:spChg>
        <pc:graphicFrameChg chg="mod modGraphic">
          <ac:chgData name="Έλενα  Κοκκίνου" userId="8b9c37c5-b84c-47ab-ad2e-66aee1cc66b7" providerId="ADAL" clId="{8A7A6E54-24BD-446A-9B03-08D57F6A53F2}" dt="2021-05-28T08:55:13.768" v="803" actId="2711"/>
          <ac:graphicFrameMkLst>
            <pc:docMk/>
            <pc:sldMk cId="1849479985" sldId="265"/>
            <ac:graphicFrameMk id="9" creationId="{B04A7D0F-CECB-4462-8A0A-A9000377A1C3}"/>
          </ac:graphicFrameMkLst>
        </pc:graphicFrameChg>
      </pc:sldChg>
      <pc:sldChg chg="modSp add mod ord">
        <pc:chgData name="Έλενα  Κοκκίνου" userId="8b9c37c5-b84c-47ab-ad2e-66aee1cc66b7" providerId="ADAL" clId="{8A7A6E54-24BD-446A-9B03-08D57F6A53F2}" dt="2021-05-28T08:55:32.376" v="805" actId="2711"/>
        <pc:sldMkLst>
          <pc:docMk/>
          <pc:sldMk cId="180364637" sldId="266"/>
        </pc:sldMkLst>
        <pc:spChg chg="mod">
          <ac:chgData name="Έλενα  Κοκκίνου" userId="8b9c37c5-b84c-47ab-ad2e-66aee1cc66b7" providerId="ADAL" clId="{8A7A6E54-24BD-446A-9B03-08D57F6A53F2}" dt="2021-05-28T08:55:26.268" v="804" actId="2711"/>
          <ac:spMkLst>
            <pc:docMk/>
            <pc:sldMk cId="180364637" sldId="266"/>
            <ac:spMk id="2" creationId="{DEDB63B5-2782-4B38-8165-BE637A38D045}"/>
          </ac:spMkLst>
        </pc:spChg>
        <pc:graphicFrameChg chg="mod modGraphic">
          <ac:chgData name="Έλενα  Κοκκίνου" userId="8b9c37c5-b84c-47ab-ad2e-66aee1cc66b7" providerId="ADAL" clId="{8A7A6E54-24BD-446A-9B03-08D57F6A53F2}" dt="2021-05-28T08:55:32.376" v="805" actId="2711"/>
          <ac:graphicFrameMkLst>
            <pc:docMk/>
            <pc:sldMk cId="180364637" sldId="266"/>
            <ac:graphicFrameMk id="9" creationId="{B04A7D0F-CECB-4462-8A0A-A9000377A1C3}"/>
          </ac:graphicFrameMkLst>
        </pc:graphicFrameChg>
      </pc:sldChg>
      <pc:sldChg chg="addSp delSp modSp new mod setBg setFolMasterObjs delDesignElem">
        <pc:chgData name="Έλενα  Κοκκίνου" userId="8b9c37c5-b84c-47ab-ad2e-66aee1cc66b7" providerId="ADAL" clId="{8A7A6E54-24BD-446A-9B03-08D57F6A53F2}" dt="2021-05-31T07:43:46.391" v="833" actId="1076"/>
        <pc:sldMkLst>
          <pc:docMk/>
          <pc:sldMk cId="3852902806" sldId="267"/>
        </pc:sldMkLst>
        <pc:spChg chg="del">
          <ac:chgData name="Έλενα  Κοκκίνου" userId="8b9c37c5-b84c-47ab-ad2e-66aee1cc66b7" providerId="ADAL" clId="{8A7A6E54-24BD-446A-9B03-08D57F6A53F2}" dt="2021-05-28T07:15:48.008" v="558" actId="478"/>
          <ac:spMkLst>
            <pc:docMk/>
            <pc:sldMk cId="3852902806" sldId="267"/>
            <ac:spMk id="2" creationId="{19965721-5737-4F73-976A-E5282BF15F76}"/>
          </ac:spMkLst>
        </pc:spChg>
        <pc:spChg chg="mod ord">
          <ac:chgData name="Έλενα  Κοκκίνου" userId="8b9c37c5-b84c-47ab-ad2e-66aee1cc66b7" providerId="ADAL" clId="{8A7A6E54-24BD-446A-9B03-08D57F6A53F2}" dt="2021-05-28T08:56:13.802" v="809" actId="122"/>
          <ac:spMkLst>
            <pc:docMk/>
            <pc:sldMk cId="3852902806" sldId="267"/>
            <ac:spMk id="3" creationId="{2824C33E-E542-4BA7-950B-75335DDA9E6F}"/>
          </ac:spMkLst>
        </pc:spChg>
        <pc:spChg chg="add">
          <ac:chgData name="Έλενα  Κοκκίνου" userId="8b9c37c5-b84c-47ab-ad2e-66aee1cc66b7" providerId="ADAL" clId="{8A7A6E54-24BD-446A-9B03-08D57F6A53F2}" dt="2021-05-28T08:56:04.188" v="807" actId="26606"/>
          <ac:spMkLst>
            <pc:docMk/>
            <pc:sldMk cId="3852902806" sldId="267"/>
            <ac:spMk id="8" creationId="{04C6A80A-C3F4-48DE-80ED-845C8B3E13D1}"/>
          </ac:spMkLst>
        </pc:spChg>
        <pc:spChg chg="add del">
          <ac:chgData name="Έλενα  Κοκκίνου" userId="8b9c37c5-b84c-47ab-ad2e-66aee1cc66b7" providerId="ADAL" clId="{8A7A6E54-24BD-446A-9B03-08D57F6A53F2}" dt="2021-05-28T08:43:25.275" v="641"/>
          <ac:spMkLst>
            <pc:docMk/>
            <pc:sldMk cId="3852902806" sldId="267"/>
            <ac:spMk id="11" creationId="{017F7BD1-41C8-4728-8A67-B9BA0214A17D}"/>
          </ac:spMkLst>
        </pc:spChg>
        <pc:spChg chg="add mod">
          <ac:chgData name="Έλενα  Κοκκίνου" userId="8b9c37c5-b84c-47ab-ad2e-66aee1cc66b7" providerId="ADAL" clId="{8A7A6E54-24BD-446A-9B03-08D57F6A53F2}" dt="2021-05-31T07:43:39.516" v="831" actId="1076"/>
          <ac:spMkLst>
            <pc:docMk/>
            <pc:sldMk cId="3852902806" sldId="267"/>
            <ac:spMk id="12" creationId="{63BD05FA-64C1-4B65-940A-C1E2B6FEE287}"/>
          </ac:spMkLst>
        </pc:spChg>
        <pc:spChg chg="add del">
          <ac:chgData name="Έλενα  Κοκκίνου" userId="8b9c37c5-b84c-47ab-ad2e-66aee1cc66b7" providerId="ADAL" clId="{8A7A6E54-24BD-446A-9B03-08D57F6A53F2}" dt="2021-05-28T08:43:25.275" v="641"/>
          <ac:spMkLst>
            <pc:docMk/>
            <pc:sldMk cId="3852902806" sldId="267"/>
            <ac:spMk id="13" creationId="{D0E1194C-6532-48CC-94C3-3A5B2A3696BD}"/>
          </ac:spMkLst>
        </pc:spChg>
        <pc:spChg chg="add del">
          <ac:chgData name="Έλενα  Κοκκίνου" userId="8b9c37c5-b84c-47ab-ad2e-66aee1cc66b7" providerId="ADAL" clId="{8A7A6E54-24BD-446A-9B03-08D57F6A53F2}" dt="2021-05-28T08:43:25.275" v="641"/>
          <ac:spMkLst>
            <pc:docMk/>
            <pc:sldMk cId="3852902806" sldId="267"/>
            <ac:spMk id="15" creationId="{37C2ADB7-F8D0-459A-9B52-42CE6733E185}"/>
          </ac:spMkLst>
        </pc:spChg>
        <pc:grpChg chg="add">
          <ac:chgData name="Έλενα  Κοκκίνου" userId="8b9c37c5-b84c-47ab-ad2e-66aee1cc66b7" providerId="ADAL" clId="{8A7A6E54-24BD-446A-9B03-08D57F6A53F2}" dt="2021-05-28T08:56:04.188" v="807" actId="26606"/>
          <ac:grpSpMkLst>
            <pc:docMk/>
            <pc:sldMk cId="3852902806" sldId="267"/>
            <ac:grpSpMk id="9" creationId="{9E2417C7-A82F-44F7-A96F-B751F3302F1B}"/>
          </ac:grpSpMkLst>
        </pc:grpChg>
        <pc:picChg chg="add del mod">
          <ac:chgData name="Έλενα  Κοκκίνου" userId="8b9c37c5-b84c-47ab-ad2e-66aee1cc66b7" providerId="ADAL" clId="{8A7A6E54-24BD-446A-9B03-08D57F6A53F2}" dt="2021-05-28T07:23:49.762" v="590" actId="478"/>
          <ac:picMkLst>
            <pc:docMk/>
            <pc:sldMk cId="3852902806" sldId="267"/>
            <ac:picMk id="4" creationId="{5DAE9E7B-3C3C-4BAF-B019-8A7B2FACD0A2}"/>
          </ac:picMkLst>
        </pc:picChg>
        <pc:picChg chg="add mod">
          <ac:chgData name="Έλενα  Κοκκίνου" userId="8b9c37c5-b84c-47ab-ad2e-66aee1cc66b7" providerId="ADAL" clId="{8A7A6E54-24BD-446A-9B03-08D57F6A53F2}" dt="2021-05-31T07:43:46.391" v="833" actId="1076"/>
          <ac:picMkLst>
            <pc:docMk/>
            <pc:sldMk cId="3852902806" sldId="267"/>
            <ac:picMk id="5" creationId="{D9230D07-3FD4-4021-A2F3-DB522EFA75F0}"/>
          </ac:picMkLst>
        </pc:picChg>
        <pc:picChg chg="add mod ord">
          <ac:chgData name="Έλενα  Κοκκίνου" userId="8b9c37c5-b84c-47ab-ad2e-66aee1cc66b7" providerId="ADAL" clId="{8A7A6E54-24BD-446A-9B03-08D57F6A53F2}" dt="2021-05-31T07:42:45.850" v="821" actId="1076"/>
          <ac:picMkLst>
            <pc:docMk/>
            <pc:sldMk cId="3852902806" sldId="267"/>
            <ac:picMk id="6" creationId="{84FB3C59-9719-43BE-88C9-102C6679DCA4}"/>
          </ac:picMkLst>
        </pc:picChg>
        <pc:picChg chg="add mod">
          <ac:chgData name="Έλενα  Κοκκίνου" userId="8b9c37c5-b84c-47ab-ad2e-66aee1cc66b7" providerId="ADAL" clId="{8A7A6E54-24BD-446A-9B03-08D57F6A53F2}" dt="2021-05-31T07:43:42.938" v="832" actId="1076"/>
          <ac:picMkLst>
            <pc:docMk/>
            <pc:sldMk cId="3852902806" sldId="267"/>
            <ac:picMk id="11" creationId="{B61F62CE-3750-4C0A-B7EA-820D65E0994C}"/>
          </ac:picMkLst>
        </pc:picChg>
      </pc:sldChg>
      <pc:sldChg chg="modSp new mod">
        <pc:chgData name="Έλενα  Κοκκίνου" userId="8b9c37c5-b84c-47ab-ad2e-66aee1cc66b7" providerId="ADAL" clId="{8A7A6E54-24BD-446A-9B03-08D57F6A53F2}" dt="2021-05-28T08:53:18.343" v="788" actId="2711"/>
        <pc:sldMkLst>
          <pc:docMk/>
          <pc:sldMk cId="555398805" sldId="268"/>
        </pc:sldMkLst>
        <pc:spChg chg="mod">
          <ac:chgData name="Έλενα  Κοκκίνου" userId="8b9c37c5-b84c-47ab-ad2e-66aee1cc66b7" providerId="ADAL" clId="{8A7A6E54-24BD-446A-9B03-08D57F6A53F2}" dt="2021-05-28T08:50:06.527" v="699" actId="14100"/>
          <ac:spMkLst>
            <pc:docMk/>
            <pc:sldMk cId="555398805" sldId="268"/>
            <ac:spMk id="2" creationId="{A404D967-8288-4394-8867-41DBF0D66167}"/>
          </ac:spMkLst>
        </pc:spChg>
        <pc:spChg chg="mod">
          <ac:chgData name="Έλενα  Κοκκίνου" userId="8b9c37c5-b84c-47ab-ad2e-66aee1cc66b7" providerId="ADAL" clId="{8A7A6E54-24BD-446A-9B03-08D57F6A53F2}" dt="2021-05-28T08:53:18.343" v="788" actId="2711"/>
          <ac:spMkLst>
            <pc:docMk/>
            <pc:sldMk cId="555398805" sldId="268"/>
            <ac:spMk id="3" creationId="{BE475CAF-31D3-49BC-A6EF-7A67D87B2C49}"/>
          </ac:spMkLst>
        </pc:spChg>
      </pc:sldChg>
      <pc:sldChg chg="addSp delSp modSp add del mod">
        <pc:chgData name="Έλενα  Κοκκίνου" userId="8b9c37c5-b84c-47ab-ad2e-66aee1cc66b7" providerId="ADAL" clId="{8A7A6E54-24BD-446A-9B03-08D57F6A53F2}" dt="2021-05-28T07:23:46.617" v="589" actId="2696"/>
        <pc:sldMkLst>
          <pc:docMk/>
          <pc:sldMk cId="834215913" sldId="268"/>
        </pc:sldMkLst>
        <pc:spChg chg="del">
          <ac:chgData name="Έλενα  Κοκκίνου" userId="8b9c37c5-b84c-47ab-ad2e-66aee1cc66b7" providerId="ADAL" clId="{8A7A6E54-24BD-446A-9B03-08D57F6A53F2}" dt="2021-05-28T07:22:04.369" v="572" actId="478"/>
          <ac:spMkLst>
            <pc:docMk/>
            <pc:sldMk cId="834215913" sldId="268"/>
            <ac:spMk id="2" creationId="{DEDB63B5-2782-4B38-8165-BE637A38D045}"/>
          </ac:spMkLst>
        </pc:spChg>
        <pc:spChg chg="add del mod">
          <ac:chgData name="Έλενα  Κοκκίνου" userId="8b9c37c5-b84c-47ab-ad2e-66aee1cc66b7" providerId="ADAL" clId="{8A7A6E54-24BD-446A-9B03-08D57F6A53F2}" dt="2021-05-28T07:23:25.310" v="585" actId="478"/>
          <ac:spMkLst>
            <pc:docMk/>
            <pc:sldMk cId="834215913" sldId="268"/>
            <ac:spMk id="4" creationId="{7BFE1DA5-4E05-4607-BD3D-8FF225B33918}"/>
          </ac:spMkLst>
        </pc:spChg>
        <pc:spChg chg="add del mod">
          <ac:chgData name="Έλενα  Κοκκίνου" userId="8b9c37c5-b84c-47ab-ad2e-66aee1cc66b7" providerId="ADAL" clId="{8A7A6E54-24BD-446A-9B03-08D57F6A53F2}" dt="2021-05-28T07:23:33.481" v="587" actId="20578"/>
          <ac:spMkLst>
            <pc:docMk/>
            <pc:sldMk cId="834215913" sldId="268"/>
            <ac:spMk id="6" creationId="{A1E4A708-109F-4D28-8DCE-2733D8122BF3}"/>
          </ac:spMkLst>
        </pc:spChg>
        <pc:graphicFrameChg chg="del">
          <ac:chgData name="Έλενα  Κοκκίνου" userId="8b9c37c5-b84c-47ab-ad2e-66aee1cc66b7" providerId="ADAL" clId="{8A7A6E54-24BD-446A-9B03-08D57F6A53F2}" dt="2021-05-28T07:22:01.534" v="571" actId="478"/>
          <ac:graphicFrameMkLst>
            <pc:docMk/>
            <pc:sldMk cId="834215913" sldId="268"/>
            <ac:graphicFrameMk id="9" creationId="{B04A7D0F-CECB-4462-8A0A-A9000377A1C3}"/>
          </ac:graphicFrameMkLst>
        </pc:graphicFrameChg>
        <pc:picChg chg="add mod">
          <ac:chgData name="Έλενα  Κοκκίνου" userId="8b9c37c5-b84c-47ab-ad2e-66aee1cc66b7" providerId="ADAL" clId="{8A7A6E54-24BD-446A-9B03-08D57F6A53F2}" dt="2021-05-28T07:22:49.627" v="577" actId="1076"/>
          <ac:picMkLst>
            <pc:docMk/>
            <pc:sldMk cId="834215913" sldId="268"/>
            <ac:picMk id="8" creationId="{B309BEC8-5B4C-4D46-8D33-D9F40C3EEEE5}"/>
          </ac:picMkLst>
        </pc:picChg>
        <pc:picChg chg="add mod">
          <ac:chgData name="Έλενα  Κοκκίνου" userId="8b9c37c5-b84c-47ab-ad2e-66aee1cc66b7" providerId="ADAL" clId="{8A7A6E54-24BD-446A-9B03-08D57F6A53F2}" dt="2021-05-28T07:23:34.918" v="588" actId="1076"/>
          <ac:picMkLst>
            <pc:docMk/>
            <pc:sldMk cId="834215913" sldId="268"/>
            <ac:picMk id="10" creationId="{7AA8029E-AC1B-49E7-9A98-6EAC3A6AF53C}"/>
          </ac:picMkLst>
        </pc:picChg>
      </pc:sldChg>
      <pc:sldMasterChg chg="setBg modSldLayout">
        <pc:chgData name="Έλενα  Κοκκίνου" userId="8b9c37c5-b84c-47ab-ad2e-66aee1cc66b7" providerId="ADAL" clId="{8A7A6E54-24BD-446A-9B03-08D57F6A53F2}" dt="2021-05-28T08:42:47.577" v="638"/>
        <pc:sldMasterMkLst>
          <pc:docMk/>
          <pc:sldMasterMk cId="2263662824" sldId="2147483660"/>
        </pc:sldMasterMkLst>
        <pc:sldLayoutChg chg="setBg">
          <pc:chgData name="Έλενα  Κοκκίνου" userId="8b9c37c5-b84c-47ab-ad2e-66aee1cc66b7" providerId="ADAL" clId="{8A7A6E54-24BD-446A-9B03-08D57F6A53F2}" dt="2021-05-28T08:42:47.577" v="638"/>
          <pc:sldLayoutMkLst>
            <pc:docMk/>
            <pc:sldMasterMk cId="2263662824" sldId="2147483660"/>
            <pc:sldLayoutMk cId="491143609" sldId="2147483661"/>
          </pc:sldLayoutMkLst>
        </pc:sldLayoutChg>
        <pc:sldLayoutChg chg="setBg">
          <pc:chgData name="Έλενα  Κοκκίνου" userId="8b9c37c5-b84c-47ab-ad2e-66aee1cc66b7" providerId="ADAL" clId="{8A7A6E54-24BD-446A-9B03-08D57F6A53F2}" dt="2021-05-28T08:42:47.577" v="638"/>
          <pc:sldLayoutMkLst>
            <pc:docMk/>
            <pc:sldMasterMk cId="2263662824" sldId="2147483660"/>
            <pc:sldLayoutMk cId="2427178471" sldId="2147483662"/>
          </pc:sldLayoutMkLst>
        </pc:sldLayoutChg>
        <pc:sldLayoutChg chg="setBg">
          <pc:chgData name="Έλενα  Κοκκίνου" userId="8b9c37c5-b84c-47ab-ad2e-66aee1cc66b7" providerId="ADAL" clId="{8A7A6E54-24BD-446A-9B03-08D57F6A53F2}" dt="2021-05-28T08:42:47.577" v="638"/>
          <pc:sldLayoutMkLst>
            <pc:docMk/>
            <pc:sldMasterMk cId="2263662824" sldId="2147483660"/>
            <pc:sldLayoutMk cId="2922098480" sldId="2147483663"/>
          </pc:sldLayoutMkLst>
        </pc:sldLayoutChg>
        <pc:sldLayoutChg chg="setBg">
          <pc:chgData name="Έλενα  Κοκκίνου" userId="8b9c37c5-b84c-47ab-ad2e-66aee1cc66b7" providerId="ADAL" clId="{8A7A6E54-24BD-446A-9B03-08D57F6A53F2}" dt="2021-05-28T08:42:47.577" v="638"/>
          <pc:sldLayoutMkLst>
            <pc:docMk/>
            <pc:sldMasterMk cId="2263662824" sldId="2147483660"/>
            <pc:sldLayoutMk cId="2523876822" sldId="2147483664"/>
          </pc:sldLayoutMkLst>
        </pc:sldLayoutChg>
        <pc:sldLayoutChg chg="setBg">
          <pc:chgData name="Έλενα  Κοκκίνου" userId="8b9c37c5-b84c-47ab-ad2e-66aee1cc66b7" providerId="ADAL" clId="{8A7A6E54-24BD-446A-9B03-08D57F6A53F2}" dt="2021-05-28T08:42:47.577" v="638"/>
          <pc:sldLayoutMkLst>
            <pc:docMk/>
            <pc:sldMasterMk cId="2263662824" sldId="2147483660"/>
            <pc:sldLayoutMk cId="486295953" sldId="2147483665"/>
          </pc:sldLayoutMkLst>
        </pc:sldLayoutChg>
        <pc:sldLayoutChg chg="setBg">
          <pc:chgData name="Έλενα  Κοκκίνου" userId="8b9c37c5-b84c-47ab-ad2e-66aee1cc66b7" providerId="ADAL" clId="{8A7A6E54-24BD-446A-9B03-08D57F6A53F2}" dt="2021-05-28T08:42:47.577" v="638"/>
          <pc:sldLayoutMkLst>
            <pc:docMk/>
            <pc:sldMasterMk cId="2263662824" sldId="2147483660"/>
            <pc:sldLayoutMk cId="2115993661" sldId="2147483666"/>
          </pc:sldLayoutMkLst>
        </pc:sldLayoutChg>
        <pc:sldLayoutChg chg="setBg">
          <pc:chgData name="Έλενα  Κοκκίνου" userId="8b9c37c5-b84c-47ab-ad2e-66aee1cc66b7" providerId="ADAL" clId="{8A7A6E54-24BD-446A-9B03-08D57F6A53F2}" dt="2021-05-28T08:42:47.577" v="638"/>
          <pc:sldLayoutMkLst>
            <pc:docMk/>
            <pc:sldMasterMk cId="2263662824" sldId="2147483660"/>
            <pc:sldLayoutMk cId="3490252286" sldId="2147483667"/>
          </pc:sldLayoutMkLst>
        </pc:sldLayoutChg>
        <pc:sldLayoutChg chg="setBg">
          <pc:chgData name="Έλενα  Κοκκίνου" userId="8b9c37c5-b84c-47ab-ad2e-66aee1cc66b7" providerId="ADAL" clId="{8A7A6E54-24BD-446A-9B03-08D57F6A53F2}" dt="2021-05-28T08:42:47.577" v="638"/>
          <pc:sldLayoutMkLst>
            <pc:docMk/>
            <pc:sldMasterMk cId="2263662824" sldId="2147483660"/>
            <pc:sldLayoutMk cId="580429999" sldId="2147483668"/>
          </pc:sldLayoutMkLst>
        </pc:sldLayoutChg>
        <pc:sldLayoutChg chg="setBg">
          <pc:chgData name="Έλενα  Κοκκίνου" userId="8b9c37c5-b84c-47ab-ad2e-66aee1cc66b7" providerId="ADAL" clId="{8A7A6E54-24BD-446A-9B03-08D57F6A53F2}" dt="2021-05-28T08:42:47.577" v="638"/>
          <pc:sldLayoutMkLst>
            <pc:docMk/>
            <pc:sldMasterMk cId="2263662824" sldId="2147483660"/>
            <pc:sldLayoutMk cId="3564896749" sldId="2147483669"/>
          </pc:sldLayoutMkLst>
        </pc:sldLayoutChg>
        <pc:sldLayoutChg chg="setBg">
          <pc:chgData name="Έλενα  Κοκκίνου" userId="8b9c37c5-b84c-47ab-ad2e-66aee1cc66b7" providerId="ADAL" clId="{8A7A6E54-24BD-446A-9B03-08D57F6A53F2}" dt="2021-05-28T08:42:47.577" v="638"/>
          <pc:sldLayoutMkLst>
            <pc:docMk/>
            <pc:sldMasterMk cId="2263662824" sldId="2147483660"/>
            <pc:sldLayoutMk cId="1818933890" sldId="2147483670"/>
          </pc:sldLayoutMkLst>
        </pc:sldLayoutChg>
        <pc:sldLayoutChg chg="setBg">
          <pc:chgData name="Έλενα  Κοκκίνου" userId="8b9c37c5-b84c-47ab-ad2e-66aee1cc66b7" providerId="ADAL" clId="{8A7A6E54-24BD-446A-9B03-08D57F6A53F2}" dt="2021-05-28T08:42:47.577" v="638"/>
          <pc:sldLayoutMkLst>
            <pc:docMk/>
            <pc:sldMasterMk cId="2263662824" sldId="2147483660"/>
            <pc:sldLayoutMk cId="3288298984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E472-3948-4B1A-AF77-27FFF69B4AEA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6DF0CF5-EC3B-4932-BE79-7AC86EAD18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375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E472-3948-4B1A-AF77-27FFF69B4AEA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CF5-EC3B-4932-BE79-7AC86EAD18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615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E472-3948-4B1A-AF77-27FFF69B4AEA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CF5-EC3B-4932-BE79-7AC86EAD18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498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E472-3948-4B1A-AF77-27FFF69B4AEA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CF5-EC3B-4932-BE79-7AC86EAD18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45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58CE472-3948-4B1A-AF77-27FFF69B4AEA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l-G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6DF0CF5-EC3B-4932-BE79-7AC86EAD18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09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E472-3948-4B1A-AF77-27FFF69B4AEA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CF5-EC3B-4932-BE79-7AC86EAD18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164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E472-3948-4B1A-AF77-27FFF69B4AEA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CF5-EC3B-4932-BE79-7AC86EAD18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8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E472-3948-4B1A-AF77-27FFF69B4AEA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CF5-EC3B-4932-BE79-7AC86EAD18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8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E472-3948-4B1A-AF77-27FFF69B4AEA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CF5-EC3B-4932-BE79-7AC86EAD18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170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E472-3948-4B1A-AF77-27FFF69B4AEA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CF5-EC3B-4932-BE79-7AC86EAD18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531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E472-3948-4B1A-AF77-27FFF69B4AEA}" type="datetimeFigureOut">
              <a:rPr lang="el-GR" smtClean="0"/>
              <a:t>19/10/2021</a:t>
            </a:fld>
            <a:endParaRPr lang="el-G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0CF5-EC3B-4932-BE79-7AC86EAD18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367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58CE472-3948-4B1A-AF77-27FFF69B4AEA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6DF0CF5-EC3B-4932-BE79-7AC86EAD18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72">
            <a:extLst>
              <a:ext uri="{FF2B5EF4-FFF2-40B4-BE49-F238E27FC236}">
                <a16:creationId xmlns:a16="http://schemas.microsoft.com/office/drawing/2014/main" id="{01C40124-1649-4FF2-8F64-C8284EB9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5" name="Oval 73">
              <a:extLst>
                <a:ext uri="{FF2B5EF4-FFF2-40B4-BE49-F238E27FC236}">
                  <a16:creationId xmlns:a16="http://schemas.microsoft.com/office/drawing/2014/main" id="{086727CD-9977-4B25-9516-2B6E06AAA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219F4D31-E06B-4B98-A1F1-A29AFCBDD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36" name="Rectangle 78">
            <a:extLst>
              <a:ext uri="{FF2B5EF4-FFF2-40B4-BE49-F238E27FC236}">
                <a16:creationId xmlns:a16="http://schemas.microsoft.com/office/drawing/2014/main" id="{E7320EF0-BBCF-4227-8108-92736B729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7997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0014AD-E2A2-42FB-827B-AC3B8DD7A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84" y="484632"/>
            <a:ext cx="4741963" cy="1971964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ΣΧΕΔΙΟ ΔΡΑΣΗΣ</a:t>
            </a:r>
            <a:br>
              <a:rPr lang="en-US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ΣΤΗ β</a:t>
            </a:r>
            <a:r>
              <a:rPr lang="en-US" sz="5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Aση</a:t>
            </a:r>
            <a:r>
              <a:rPr lang="en-US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τοΥ</a:t>
            </a:r>
            <a:r>
              <a:rPr lang="en-US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SELFIE</a:t>
            </a:r>
          </a:p>
        </p:txBody>
      </p:sp>
      <p:sp>
        <p:nvSpPr>
          <p:cNvPr id="137" name="Freeform: Shape 80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E2238406-591B-469B-BB9A-1AF45B4224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22" y="3035346"/>
            <a:ext cx="4373928" cy="787307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4CA7B2F-E324-461B-958E-42B54FD820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6993" y="2930395"/>
            <a:ext cx="4741962" cy="3715603"/>
          </a:xfrm>
        </p:spPr>
        <p:txBody>
          <a:bodyPr vert="horz" lIns="91440" tIns="45720" rIns="91440" bIns="45720" rtlCol="0">
            <a:normAutofit/>
          </a:bodyPr>
          <a:lstStyle/>
          <a:p>
            <a:pPr marL="269875" indent="-18288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Σχολείο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Όνομ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α Σχολειόυ&gt;</a:t>
            </a:r>
          </a:p>
          <a:p>
            <a:pPr marL="269875" indent="-18288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Σχολική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Χρονιά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: 2021-2022</a:t>
            </a:r>
          </a:p>
          <a:p>
            <a:pPr marL="269875" indent="-18288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Διευθυντής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/-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ντρι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α Σχολείου: </a:t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&lt;Όνομα Διευθυντή&gt; </a:t>
            </a:r>
          </a:p>
          <a:p>
            <a:pPr marL="269875" indent="-18288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Συντονιστής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Προγράμμ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ατος: </a:t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&lt;Όνομα Εκπαιδευτικού&gt;</a:t>
            </a:r>
          </a:p>
        </p:txBody>
      </p:sp>
      <p:grpSp>
        <p:nvGrpSpPr>
          <p:cNvPr id="138" name="Group 82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39" name="Oval 84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653176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04C6A80A-C3F4-48DE-80ED-845C8B3E1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070" y="0"/>
            <a:ext cx="754193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4C33E-E542-4BA7-950B-75335DDA9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109" y="2121408"/>
            <a:ext cx="6730276" cy="4057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5400" b="1" dirty="0">
                <a:latin typeface="CanTARA"/>
              </a:rPr>
              <a:t>Σας ευχαριστώ</a:t>
            </a:r>
            <a:br>
              <a:rPr lang="en-GB" sz="5400" b="1" dirty="0">
                <a:latin typeface="CanTARA"/>
              </a:rPr>
            </a:br>
            <a:r>
              <a:rPr lang="el-GR" sz="5400" b="1" dirty="0">
                <a:latin typeface="CanTARA"/>
              </a:rPr>
              <a:t>για την προσοχή σας </a:t>
            </a:r>
          </a:p>
        </p:txBody>
      </p:sp>
      <p:grpSp>
        <p:nvGrpSpPr>
          <p:cNvPr id="9" name="Group 12">
            <a:extLst>
              <a:ext uri="{FF2B5EF4-FFF2-40B4-BE49-F238E27FC236}">
                <a16:creationId xmlns:a16="http://schemas.microsoft.com/office/drawing/2014/main" id="{9E2417C7-A82F-44F7-A96F-B751F3302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1F7344-9C8B-4289-B22F-5A9BE386F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14">
              <a:extLst>
                <a:ext uri="{FF2B5EF4-FFF2-40B4-BE49-F238E27FC236}">
                  <a16:creationId xmlns:a16="http://schemas.microsoft.com/office/drawing/2014/main" id="{3D44D01D-A2CB-4AC9-9D70-A4DC027D1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B61F62CE-3750-4C0A-B7EA-820D65E0994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58" y="6458281"/>
            <a:ext cx="838200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 Box 2">
            <a:extLst>
              <a:ext uri="{FF2B5EF4-FFF2-40B4-BE49-F238E27FC236}">
                <a16:creationId xmlns:a16="http://schemas.microsoft.com/office/drawing/2014/main" id="{F112960F-B438-4CD1-91A2-4B9DDF8DC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4291" y="5880507"/>
            <a:ext cx="6343214" cy="115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200" dirty="0"/>
              <a:t>Η στήριξη της Ευρωπαϊκής Επιτροπής για την παραγωγή του παρόντος εγγράφου-προτύπου δεν αποτελεί έγκριση του περιεχομένου, το οποίο αντικατοπτρίζει τις απόψεις μόνο των δημιουργών. Η Επιτροπή δεν ευθύνεται για τυχόν χρήση των πληροφοριών που περιέχονται σε αυτό.</a:t>
            </a:r>
          </a:p>
        </p:txBody>
      </p:sp>
      <p:pic>
        <p:nvPicPr>
          <p:cNvPr id="12" name="Picture 1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8A3105F-A9D1-4F0C-A9DD-2A2FC37C9595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653259" cy="899410"/>
          </a:xfrm>
          <a:prstGeom prst="rect">
            <a:avLst/>
          </a:prstGeom>
          <a:noFill/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E2880045-4A39-4E7B-A36B-FCC45EEC3A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34" y="1591176"/>
            <a:ext cx="3824321" cy="68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0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4D967-8288-4394-8867-41DBF0D6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386158"/>
            <a:ext cx="10058400" cy="1330100"/>
          </a:xfrm>
        </p:spPr>
        <p:txBody>
          <a:bodyPr/>
          <a:lstStyle/>
          <a:p>
            <a:r>
              <a:rPr lang="el-GR" dirty="0" err="1">
                <a:latin typeface="Candara" panose="020E0502030303020204" pitchFamily="34" charset="0"/>
              </a:rPr>
              <a:t>Περιεχ</a:t>
            </a:r>
            <a:r>
              <a:rPr lang="en-GB" dirty="0">
                <a:latin typeface="Candara" panose="020E0502030303020204" pitchFamily="34" charset="0"/>
              </a:rPr>
              <a:t>O</a:t>
            </a:r>
            <a:r>
              <a:rPr lang="el-GR" dirty="0" err="1">
                <a:latin typeface="Candara" panose="020E0502030303020204" pitchFamily="34" charset="0"/>
              </a:rPr>
              <a:t>μενα</a:t>
            </a:r>
            <a:endParaRPr lang="el-GR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75CAF-31D3-49BC-A6EF-7A67D87B2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16258"/>
            <a:ext cx="10058400" cy="4455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>
                <a:latin typeface="CanTARA"/>
              </a:rPr>
              <a:t>A. Προετοιμασία</a:t>
            </a:r>
          </a:p>
          <a:p>
            <a:pPr marL="0" indent="0">
              <a:buNone/>
            </a:pPr>
            <a:r>
              <a:rPr lang="el-GR" sz="3200" dirty="0">
                <a:latin typeface="CanTARA"/>
              </a:rPr>
              <a:t>Β. Σχεδιασμός</a:t>
            </a:r>
          </a:p>
          <a:p>
            <a:pPr marL="0" indent="0">
              <a:buNone/>
            </a:pPr>
            <a:r>
              <a:rPr lang="el-GR" sz="3200" dirty="0">
                <a:latin typeface="CanTARA"/>
              </a:rPr>
              <a:t>Γ. Ανάλυση</a:t>
            </a:r>
          </a:p>
          <a:p>
            <a:pPr lvl="1"/>
            <a:r>
              <a:rPr lang="el-GR" sz="3200" dirty="0">
                <a:latin typeface="CanTARA"/>
              </a:rPr>
              <a:t>ΔΡΑΣΗ 1</a:t>
            </a:r>
          </a:p>
          <a:p>
            <a:pPr lvl="1"/>
            <a:r>
              <a:rPr lang="el-GR" sz="3200" dirty="0">
                <a:latin typeface="CanTARA"/>
              </a:rPr>
              <a:t>ΔΡΑΣΗ 2</a:t>
            </a:r>
          </a:p>
        </p:txBody>
      </p:sp>
    </p:spTree>
    <p:extLst>
      <p:ext uri="{BB962C8B-B14F-4D97-AF65-F5344CB8AC3E}">
        <p14:creationId xmlns:p14="http://schemas.microsoft.com/office/powerpoint/2010/main" val="55539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63B5-2782-4B38-8165-BE637A38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18920"/>
          </a:xfrm>
        </p:spPr>
        <p:txBody>
          <a:bodyPr/>
          <a:lstStyle/>
          <a:p>
            <a:r>
              <a:rPr lang="el-GR">
                <a:latin typeface="Candara" panose="020E0502030303020204" pitchFamily="34" charset="0"/>
              </a:rPr>
              <a:t>A.  ΠΡΟΕΤΟΙΜΑΣΙΑ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C6505-2D25-443C-9A87-62D789A7C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61514"/>
            <a:ext cx="10058400" cy="4473526"/>
          </a:xfrm>
        </p:spPr>
        <p:txBody>
          <a:bodyPr/>
          <a:lstStyle/>
          <a:p>
            <a:r>
              <a:rPr lang="el-GR" sz="2800" dirty="0">
                <a:latin typeface="Candara" panose="020E0502030303020204" pitchFamily="34" charset="0"/>
              </a:rPr>
              <a:t>ΣΥΝΤΟΝΙΣΤΙΚΗ ΟΜΑΔΑ:</a:t>
            </a:r>
          </a:p>
          <a:p>
            <a:r>
              <a:rPr lang="el-GR" sz="1800" i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(Μέλη της συντονιστικής ομάδας που έχουν την ευθύνη του σχεδιασμού, της εποπτείας και της αξιολόγησης του Σχεδίου Δράσης)</a:t>
            </a:r>
          </a:p>
        </p:txBody>
      </p:sp>
    </p:spTree>
    <p:extLst>
      <p:ext uri="{BB962C8B-B14F-4D97-AF65-F5344CB8AC3E}">
        <p14:creationId xmlns:p14="http://schemas.microsoft.com/office/powerpoint/2010/main" val="428352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63B5-2782-4B38-8165-BE637A38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18920"/>
          </a:xfrm>
        </p:spPr>
        <p:txBody>
          <a:bodyPr/>
          <a:lstStyle/>
          <a:p>
            <a:r>
              <a:rPr lang="el-GR">
                <a:latin typeface="CanTARA"/>
              </a:rPr>
              <a:t>A.  ΠΡΟΕΤΟΙΜΑΣΙΑ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C6505-2D25-443C-9A87-62D789A7C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61514"/>
            <a:ext cx="10058400" cy="4473526"/>
          </a:xfrm>
        </p:spPr>
        <p:txBody>
          <a:bodyPr/>
          <a:lstStyle/>
          <a:p>
            <a:r>
              <a:rPr lang="el-GR" sz="2800" dirty="0">
                <a:latin typeface="CanTARA"/>
              </a:rPr>
              <a:t>ΑΝΑΛΥΣΗ ΤΩΝ ΑΠΟΤΕΛΕΣΜΑΤΩΝ ΤΟΥ SELFIE:</a:t>
            </a:r>
          </a:p>
          <a:p>
            <a:r>
              <a:rPr lang="el-GR" sz="1800" i="1" dirty="0">
                <a:latin typeface="CanTARA"/>
                <a:ea typeface="Calibri" panose="020F0502020204030204" pitchFamily="34" charset="0"/>
                <a:cs typeface="Times New Roman" panose="02020603050405020304" pitchFamily="18" charset="0"/>
              </a:rPr>
              <a:t>(Περιγραφή της υφιστάμενης κατάστασης των ψηφιακών στρατηγικών και πρακτικών)</a:t>
            </a:r>
          </a:p>
        </p:txBody>
      </p:sp>
    </p:spTree>
    <p:extLst>
      <p:ext uri="{BB962C8B-B14F-4D97-AF65-F5344CB8AC3E}">
        <p14:creationId xmlns:p14="http://schemas.microsoft.com/office/powerpoint/2010/main" val="194965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63B5-2782-4B38-8165-BE637A38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18920"/>
          </a:xfrm>
        </p:spPr>
        <p:txBody>
          <a:bodyPr/>
          <a:lstStyle/>
          <a:p>
            <a:r>
              <a:rPr lang="el-GR">
                <a:latin typeface="CanTARA"/>
              </a:rPr>
              <a:t>A.  ΠΡΟΕΤΟΙΜΑΣΙΑ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C6505-2D25-443C-9A87-62D789A7C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61514"/>
            <a:ext cx="10058400" cy="4473526"/>
          </a:xfrm>
        </p:spPr>
        <p:txBody>
          <a:bodyPr/>
          <a:lstStyle/>
          <a:p>
            <a:r>
              <a:rPr lang="el-GR" sz="2800" dirty="0">
                <a:latin typeface="CanTARA"/>
              </a:rPr>
              <a:t>ΠΡΟΤΕΡΑΙΟΤΗΤΕΣ &amp; ΣΤΟΧΟΙ:</a:t>
            </a:r>
          </a:p>
          <a:p>
            <a:r>
              <a:rPr lang="el-GR" sz="1800" i="1" dirty="0">
                <a:latin typeface="CanTARA"/>
                <a:ea typeface="Calibri" panose="020F0502020204030204" pitchFamily="34" charset="0"/>
                <a:cs typeface="Times New Roman" panose="02020603050405020304" pitchFamily="18" charset="0"/>
              </a:rPr>
              <a:t>(Εντοπισμός Περιοχών και Θεματικών SELFIE προς αντιμετώπιση στο Σχέδιο Δράσης)</a:t>
            </a:r>
          </a:p>
        </p:txBody>
      </p:sp>
    </p:spTree>
    <p:extLst>
      <p:ext uri="{BB962C8B-B14F-4D97-AF65-F5344CB8AC3E}">
        <p14:creationId xmlns:p14="http://schemas.microsoft.com/office/powerpoint/2010/main" val="244411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63B5-2782-4B38-8165-BE637A38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18920"/>
          </a:xfrm>
        </p:spPr>
        <p:txBody>
          <a:bodyPr/>
          <a:lstStyle/>
          <a:p>
            <a:r>
              <a:rPr lang="el-GR">
                <a:latin typeface="CanTARA"/>
              </a:rPr>
              <a:t>A.  ΠΡΟΕΤΟΙΜΑΣΙΑ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C6505-2D25-443C-9A87-62D789A7C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61514"/>
            <a:ext cx="10058400" cy="4473526"/>
          </a:xfrm>
        </p:spPr>
        <p:txBody>
          <a:bodyPr/>
          <a:lstStyle/>
          <a:p>
            <a:r>
              <a:rPr lang="el-GR" sz="2800" dirty="0">
                <a:latin typeface="CanTARA"/>
              </a:rPr>
              <a:t>ΕΠΙΠΡΟΣΘΕΤΟ ΥΛΙΚΟ:</a:t>
            </a:r>
          </a:p>
          <a:p>
            <a:r>
              <a:rPr lang="el-GR" sz="1800" i="1" dirty="0">
                <a:latin typeface="CanTARA"/>
                <a:ea typeface="Calibri" panose="020F0502020204030204" pitchFamily="34" charset="0"/>
                <a:cs typeface="Times New Roman" panose="02020603050405020304" pitchFamily="18" charset="0"/>
              </a:rPr>
              <a:t>(Υποστηρικτικό υλικό που υποδεικνύει το αποτέλεσμα της διερεύνησης που πραγματοποιήθηκε)</a:t>
            </a:r>
          </a:p>
        </p:txBody>
      </p:sp>
    </p:spTree>
    <p:extLst>
      <p:ext uri="{BB962C8B-B14F-4D97-AF65-F5344CB8AC3E}">
        <p14:creationId xmlns:p14="http://schemas.microsoft.com/office/powerpoint/2010/main" val="6724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63B5-2782-4B38-8165-BE637A38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12315"/>
            <a:ext cx="10058400" cy="918920"/>
          </a:xfrm>
        </p:spPr>
        <p:txBody>
          <a:bodyPr/>
          <a:lstStyle/>
          <a:p>
            <a:r>
              <a:rPr lang="el-GR">
                <a:latin typeface="CanTARA"/>
              </a:rPr>
              <a:t>Β. ΣΧΕΔΙΑΣΜΟΣ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00595C-396D-4376-860A-633BBB49EA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198489"/>
              </p:ext>
            </p:extLst>
          </p:nvPr>
        </p:nvGraphicFramePr>
        <p:xfrm>
          <a:off x="927654" y="1431235"/>
          <a:ext cx="10197546" cy="487609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399182">
                  <a:extLst>
                    <a:ext uri="{9D8B030D-6E8A-4147-A177-3AD203B41FA5}">
                      <a16:colId xmlns:a16="http://schemas.microsoft.com/office/drawing/2014/main" val="1706937605"/>
                    </a:ext>
                  </a:extLst>
                </a:gridCol>
                <a:gridCol w="3399182">
                  <a:extLst>
                    <a:ext uri="{9D8B030D-6E8A-4147-A177-3AD203B41FA5}">
                      <a16:colId xmlns:a16="http://schemas.microsoft.com/office/drawing/2014/main" val="2692062499"/>
                    </a:ext>
                  </a:extLst>
                </a:gridCol>
                <a:gridCol w="3399182">
                  <a:extLst>
                    <a:ext uri="{9D8B030D-6E8A-4147-A177-3AD203B41FA5}">
                      <a16:colId xmlns:a16="http://schemas.microsoft.com/office/drawing/2014/main" val="1021577233"/>
                    </a:ext>
                  </a:extLst>
                </a:gridCol>
              </a:tblGrid>
              <a:tr h="1008829">
                <a:tc>
                  <a:txBody>
                    <a:bodyPr/>
                    <a:lstStyle/>
                    <a:p>
                      <a:endParaRPr lang="en-US" dirty="0">
                        <a:latin typeface="CanTARA"/>
                      </a:endParaRPr>
                    </a:p>
                    <a:p>
                      <a:endParaRPr lang="en-US" dirty="0">
                        <a:latin typeface="CanTARA"/>
                      </a:endParaRPr>
                    </a:p>
                    <a:p>
                      <a:pPr algn="ctr"/>
                      <a:r>
                        <a:rPr lang="el-GR" sz="1800" b="1">
                          <a:solidFill>
                            <a:schemeClr val="tx1"/>
                          </a:solidFill>
                          <a:latin typeface="CanTARA"/>
                          <a:ea typeface="+mn-ea"/>
                          <a:cs typeface="+mn-cs"/>
                        </a:rPr>
                        <a:t>ΠΡΟΤΕΡΑΙΟΤΗΤΕΣ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solidFill>
                          <a:schemeClr val="tx1"/>
                        </a:solidFill>
                        <a:latin typeface="CanTARA"/>
                      </a:endParaRPr>
                    </a:p>
                    <a:p>
                      <a:pPr algn="l" rtl="0"/>
                      <a:endParaRPr lang="en-US" dirty="0">
                        <a:solidFill>
                          <a:schemeClr val="tx1"/>
                        </a:solidFill>
                        <a:latin typeface="CanTARA"/>
                      </a:endParaRPr>
                    </a:p>
                    <a:p>
                      <a:pPr algn="ctr"/>
                      <a:r>
                        <a:rPr lang="el-GR">
                          <a:solidFill>
                            <a:schemeClr val="tx1"/>
                          </a:solidFill>
                          <a:latin typeface="CanTARA"/>
                        </a:rPr>
                        <a:t>ΣΤΟΧΟΙ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nTARA"/>
                      </a:endParaRPr>
                    </a:p>
                    <a:p>
                      <a:endParaRPr lang="en-US" dirty="0">
                        <a:latin typeface="CanTARA"/>
                      </a:endParaRPr>
                    </a:p>
                    <a:p>
                      <a:pPr algn="ctr"/>
                      <a:r>
                        <a:rPr lang="el-GR">
                          <a:solidFill>
                            <a:schemeClr val="tx1"/>
                          </a:solidFill>
                          <a:latin typeface="CanTARA"/>
                        </a:rPr>
                        <a:t>ΔΡΑΣΤΗΡΙΟΤΗΤΕΣ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27564"/>
                  </a:ext>
                </a:extLst>
              </a:tr>
              <a:tr h="562033">
                <a:tc>
                  <a:txBody>
                    <a:bodyPr/>
                    <a:lstStyle/>
                    <a:p>
                      <a:r>
                        <a:rPr lang="el-GR" dirty="0">
                          <a:latin typeface="CanTARA"/>
                          <a:ea typeface="+mn-ea"/>
                          <a:cs typeface="+mn-cs"/>
                        </a:rPr>
                        <a:t>1. </a:t>
                      </a:r>
                      <a:r>
                        <a:rPr lang="el-GR" sz="1800" dirty="0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Περιοχή/-</a:t>
                      </a:r>
                      <a:r>
                        <a:rPr lang="el-GR" sz="1800" dirty="0" err="1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ες</a:t>
                      </a:r>
                      <a:r>
                        <a:rPr lang="el-GR" sz="1800" dirty="0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 SELFIE</a:t>
                      </a:r>
                    </a:p>
                    <a:p>
                      <a:r>
                        <a:rPr lang="el-GR" sz="1800" dirty="0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    Θεματική/-</a:t>
                      </a:r>
                      <a:r>
                        <a:rPr lang="el-GR" sz="1800" dirty="0" err="1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ες</a:t>
                      </a:r>
                      <a:r>
                        <a:rPr lang="el-GR" sz="1800" dirty="0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 SELFIE</a:t>
                      </a:r>
                    </a:p>
                    <a:p>
                      <a:endParaRPr lang="el-GR" dirty="0">
                        <a:latin typeface="CanT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CanT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latin typeface="CanTA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282531"/>
                  </a:ext>
                </a:extLst>
              </a:tr>
              <a:tr h="562033">
                <a:tc>
                  <a:txBody>
                    <a:bodyPr/>
                    <a:lstStyle/>
                    <a:p>
                      <a:r>
                        <a:rPr lang="el-GR" dirty="0">
                          <a:latin typeface="CanTARA"/>
                          <a:ea typeface="+mn-ea"/>
                          <a:cs typeface="+mn-cs"/>
                        </a:rPr>
                        <a:t>2. </a:t>
                      </a:r>
                      <a:r>
                        <a:rPr lang="el-GR" sz="1800" dirty="0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Περιοχή/-</a:t>
                      </a:r>
                      <a:r>
                        <a:rPr lang="el-GR" sz="1800" dirty="0" err="1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ες</a:t>
                      </a:r>
                      <a:r>
                        <a:rPr lang="el-GR" sz="1800" dirty="0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 SELFIE</a:t>
                      </a:r>
                    </a:p>
                    <a:p>
                      <a:r>
                        <a:rPr lang="el-GR" sz="1800" dirty="0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    Θεματική/-</a:t>
                      </a:r>
                      <a:r>
                        <a:rPr lang="el-GR" sz="1800" dirty="0" err="1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ες</a:t>
                      </a:r>
                      <a:r>
                        <a:rPr lang="el-GR" sz="1800" dirty="0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 SELFIE</a:t>
                      </a:r>
                    </a:p>
                    <a:p>
                      <a:endParaRPr lang="el-GR" dirty="0">
                        <a:latin typeface="CanT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latin typeface="CanT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latin typeface="CanTA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89372"/>
                  </a:ext>
                </a:extLst>
              </a:tr>
              <a:tr h="562033">
                <a:tc>
                  <a:txBody>
                    <a:bodyPr/>
                    <a:lstStyle/>
                    <a:p>
                      <a:r>
                        <a:rPr lang="el-GR" dirty="0">
                          <a:latin typeface="CanTARA"/>
                          <a:ea typeface="+mn-ea"/>
                          <a:cs typeface="+mn-cs"/>
                        </a:rPr>
                        <a:t>3. </a:t>
                      </a:r>
                      <a:r>
                        <a:rPr lang="el-GR" sz="1800" dirty="0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Περιοχή/-</a:t>
                      </a:r>
                      <a:r>
                        <a:rPr lang="el-GR" sz="1800" dirty="0" err="1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ες</a:t>
                      </a:r>
                      <a:r>
                        <a:rPr lang="el-GR" sz="1800" dirty="0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 SELFIE</a:t>
                      </a:r>
                    </a:p>
                    <a:p>
                      <a:r>
                        <a:rPr lang="el-GR" sz="1800" dirty="0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    Θεματική/-</a:t>
                      </a:r>
                      <a:r>
                        <a:rPr lang="el-GR" sz="1800" dirty="0" err="1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ες</a:t>
                      </a:r>
                      <a:r>
                        <a:rPr lang="el-GR" sz="1800" dirty="0">
                          <a:solidFill>
                            <a:schemeClr val="dk1"/>
                          </a:solidFill>
                          <a:latin typeface="CanTARA"/>
                          <a:ea typeface="+mn-ea"/>
                          <a:cs typeface="+mn-cs"/>
                        </a:rPr>
                        <a:t> SELFIE</a:t>
                      </a:r>
                    </a:p>
                    <a:p>
                      <a:endParaRPr lang="el-GR" dirty="0">
                        <a:latin typeface="CanT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CanT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CanTA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460386"/>
                  </a:ext>
                </a:extLst>
              </a:tr>
              <a:tr h="562033">
                <a:tc>
                  <a:txBody>
                    <a:bodyPr/>
                    <a:lstStyle/>
                    <a:p>
                      <a:r>
                        <a:rPr lang="el-GR">
                          <a:latin typeface="CanTARA"/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CanT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CanTA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030575"/>
                  </a:ext>
                </a:extLst>
              </a:tr>
              <a:tr h="562033">
                <a:tc>
                  <a:txBody>
                    <a:bodyPr/>
                    <a:lstStyle/>
                    <a:p>
                      <a:endParaRPr lang="el-GR">
                        <a:latin typeface="CanT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>
                        <a:latin typeface="CanT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latin typeface="CanTA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763275"/>
                  </a:ext>
                </a:extLst>
              </a:tr>
            </a:tbl>
          </a:graphicData>
        </a:graphic>
      </p:graphicFrame>
      <p:pic>
        <p:nvPicPr>
          <p:cNvPr id="5" name="Graphic 24" descr="Priorities">
            <a:extLst>
              <a:ext uri="{FF2B5EF4-FFF2-40B4-BE49-F238E27FC236}">
                <a16:creationId xmlns:a16="http://schemas.microsoft.com/office/drawing/2014/main" id="{E18ACB37-96F7-46EF-AC95-97F7D3FBAE7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68827" y="1546019"/>
            <a:ext cx="457200" cy="457200"/>
          </a:xfrm>
          <a:prstGeom prst="rect">
            <a:avLst/>
          </a:prstGeom>
        </p:spPr>
      </p:pic>
      <p:pic>
        <p:nvPicPr>
          <p:cNvPr id="6" name="Graphic 27" descr="Target">
            <a:extLst>
              <a:ext uri="{FF2B5EF4-FFF2-40B4-BE49-F238E27FC236}">
                <a16:creationId xmlns:a16="http://schemas.microsoft.com/office/drawing/2014/main" id="{52FAB92C-6267-458C-8307-500BE9420AC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97827" y="1546019"/>
            <a:ext cx="457200" cy="457200"/>
          </a:xfrm>
          <a:prstGeom prst="rect">
            <a:avLst/>
          </a:prstGeom>
        </p:spPr>
      </p:pic>
      <p:pic>
        <p:nvPicPr>
          <p:cNvPr id="7" name="Graphic 29" descr="Clapper board">
            <a:extLst>
              <a:ext uri="{FF2B5EF4-FFF2-40B4-BE49-F238E27FC236}">
                <a16:creationId xmlns:a16="http://schemas.microsoft.com/office/drawing/2014/main" id="{1D699272-657C-411E-A36E-2C5C2499624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6827" y="1546019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28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63B5-2782-4B38-8165-BE637A38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12315"/>
            <a:ext cx="10058400" cy="918920"/>
          </a:xfrm>
        </p:spPr>
        <p:txBody>
          <a:bodyPr/>
          <a:lstStyle/>
          <a:p>
            <a:r>
              <a:rPr lang="el-GR" dirty="0">
                <a:latin typeface="CanTARA"/>
              </a:rPr>
              <a:t>Γ. </a:t>
            </a:r>
            <a:r>
              <a:rPr lang="el-GR" dirty="0" err="1">
                <a:latin typeface="CanTARA"/>
              </a:rPr>
              <a:t>Αναλυση</a:t>
            </a:r>
            <a:endParaRPr lang="el-GR" dirty="0">
              <a:latin typeface="CanTARA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04A7D0F-CECB-4462-8A0A-A9000377A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35174"/>
              </p:ext>
            </p:extLst>
          </p:nvPr>
        </p:nvGraphicFramePr>
        <p:xfrm>
          <a:off x="1066800" y="1749082"/>
          <a:ext cx="9863797" cy="390613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863797">
                  <a:extLst>
                    <a:ext uri="{9D8B030D-6E8A-4147-A177-3AD203B41FA5}">
                      <a16:colId xmlns:a16="http://schemas.microsoft.com/office/drawing/2014/main" val="2246781746"/>
                    </a:ext>
                  </a:extLst>
                </a:gridCol>
              </a:tblGrid>
              <a:tr h="651022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solidFill>
                            <a:schemeClr val="tx1"/>
                          </a:solidFill>
                          <a:latin typeface="CanTARA"/>
                        </a:rPr>
                        <a:t>ΔΡΑΣΗ [ ]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128518"/>
                  </a:ext>
                </a:extLst>
              </a:tr>
              <a:tr h="651022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latin typeface="CanTARA"/>
                        </a:rPr>
                        <a:t>ΠΕΡΙΓΡΑΦΗ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906379"/>
                  </a:ext>
                </a:extLst>
              </a:tr>
              <a:tr h="651022">
                <a:tc>
                  <a:txBody>
                    <a:bodyPr/>
                    <a:lstStyle/>
                    <a:p>
                      <a:r>
                        <a:rPr lang="el-GR" dirty="0">
                          <a:latin typeface="CanTARA"/>
                        </a:rPr>
                        <a:t>Προτεραιότητα:</a:t>
                      </a:r>
                    </a:p>
                    <a:p>
                      <a:endParaRPr lang="el-GR" dirty="0">
                        <a:latin typeface="CanTA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162620"/>
                  </a:ext>
                </a:extLst>
              </a:tr>
              <a:tr h="651022">
                <a:tc>
                  <a:txBody>
                    <a:bodyPr/>
                    <a:lstStyle/>
                    <a:p>
                      <a:r>
                        <a:rPr lang="el-GR" dirty="0">
                          <a:latin typeface="CanTARA"/>
                        </a:rPr>
                        <a:t>Στόχος:</a:t>
                      </a:r>
                    </a:p>
                    <a:p>
                      <a:endParaRPr lang="el-GR" dirty="0">
                        <a:latin typeface="CanTA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716080"/>
                  </a:ext>
                </a:extLst>
              </a:tr>
              <a:tr h="651022">
                <a:tc>
                  <a:txBody>
                    <a:bodyPr/>
                    <a:lstStyle/>
                    <a:p>
                      <a:r>
                        <a:rPr lang="el-GR" dirty="0">
                          <a:latin typeface="CanTARA"/>
                        </a:rPr>
                        <a:t>Δραστηριότητες:</a:t>
                      </a:r>
                    </a:p>
                    <a:p>
                      <a:endParaRPr lang="el-GR" dirty="0">
                        <a:latin typeface="CanTA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091290"/>
                  </a:ext>
                </a:extLst>
              </a:tr>
              <a:tr h="651022">
                <a:tc>
                  <a:txBody>
                    <a:bodyPr/>
                    <a:lstStyle/>
                    <a:p>
                      <a:r>
                        <a:rPr lang="el-GR" dirty="0">
                          <a:latin typeface="CanTARA"/>
                        </a:rPr>
                        <a:t>Χρονοδιάγραμμα:</a:t>
                      </a:r>
                    </a:p>
                    <a:p>
                      <a:endParaRPr lang="el-GR" dirty="0">
                        <a:latin typeface="CanTA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053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57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63B5-2782-4B38-8165-BE637A38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12315"/>
            <a:ext cx="10058400" cy="918920"/>
          </a:xfrm>
        </p:spPr>
        <p:txBody>
          <a:bodyPr/>
          <a:lstStyle/>
          <a:p>
            <a:r>
              <a:rPr lang="el-GR" dirty="0">
                <a:latin typeface="CanTARA"/>
              </a:rPr>
              <a:t>Γ. </a:t>
            </a:r>
            <a:r>
              <a:rPr lang="el-GR" dirty="0" err="1">
                <a:latin typeface="CanTARA"/>
              </a:rPr>
              <a:t>Αναλυση</a:t>
            </a:r>
            <a:endParaRPr lang="el-GR" dirty="0">
              <a:latin typeface="CanTARA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04A7D0F-CECB-4462-8A0A-A9000377A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016761"/>
              </p:ext>
            </p:extLst>
          </p:nvPr>
        </p:nvGraphicFramePr>
        <p:xfrm>
          <a:off x="1066800" y="1763151"/>
          <a:ext cx="9879496" cy="37364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879496">
                  <a:extLst>
                    <a:ext uri="{9D8B030D-6E8A-4147-A177-3AD203B41FA5}">
                      <a16:colId xmlns:a16="http://schemas.microsoft.com/office/drawing/2014/main" val="2246781746"/>
                    </a:ext>
                  </a:extLst>
                </a:gridCol>
              </a:tblGrid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solidFill>
                            <a:schemeClr val="tx1"/>
                          </a:solidFill>
                          <a:latin typeface="CanTARA"/>
                        </a:rPr>
                        <a:t>ΔΡΑΣΗ [ ] συνέχεια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128518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l-GR" b="1">
                          <a:latin typeface="CanTARA"/>
                        </a:rPr>
                        <a:t>ΑΝΑΛΥΣΗ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906379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r>
                        <a:rPr lang="el-GR" dirty="0">
                          <a:latin typeface="CanTARA"/>
                        </a:rPr>
                        <a:t>Ευθύνες που ανατέθηκαν:</a:t>
                      </a:r>
                    </a:p>
                    <a:p>
                      <a:endParaRPr lang="el-GR" dirty="0">
                        <a:latin typeface="CanTA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162620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r>
                        <a:rPr lang="el-GR" dirty="0">
                          <a:latin typeface="CanTARA"/>
                        </a:rPr>
                        <a:t>Βοηθήματα/Πόροι:</a:t>
                      </a:r>
                    </a:p>
                    <a:p>
                      <a:endParaRPr lang="el-GR" dirty="0">
                        <a:latin typeface="CanTA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716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l-GR" dirty="0">
                          <a:latin typeface="CanTARA"/>
                        </a:rPr>
                        <a:t>Κριτήρια επιτυχίας:</a:t>
                      </a:r>
                    </a:p>
                    <a:p>
                      <a:endParaRPr lang="el-GR" dirty="0">
                        <a:latin typeface="CanTA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091290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i="0" dirty="0">
                          <a:latin typeface="CanTARA"/>
                          <a:ea typeface="+mn-ea"/>
                          <a:cs typeface="+mn-cs"/>
                        </a:rPr>
                        <a:t>Μέσα Εποπτείας &amp; Αξιολόγησης: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i="0" dirty="0">
                        <a:latin typeface="CanTAR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053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578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5E500CB38D984CA01C7E2025925486" ma:contentTypeVersion="10" ma:contentTypeDescription="Create a new document." ma:contentTypeScope="" ma:versionID="c8cf56dd93f90bd4b193a0edf2e96f45">
  <xsd:schema xmlns:xsd="http://www.w3.org/2001/XMLSchema" xmlns:xs="http://www.w3.org/2001/XMLSchema" xmlns:p="http://schemas.microsoft.com/office/2006/metadata/properties" xmlns:ns2="e4780875-ee11-4cbb-b3d2-da30f99c20b9" targetNamespace="http://schemas.microsoft.com/office/2006/metadata/properties" ma:root="true" ma:fieldsID="6d2fc2ca36da9e007086e773b00d1212" ns2:_="">
    <xsd:import namespace="e4780875-ee11-4cbb-b3d2-da30f99c20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80875-ee11-4cbb-b3d2-da30f99c20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841055-150C-4F13-8497-D4075A0B9F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780875-ee11-4cbb-b3d2-da30f99c20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633765-E4C4-4F75-8632-D4A07E57441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A7685BE8-6BED-4069-9552-8E7099302F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308</TotalTime>
  <Words>262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Calibri</vt:lpstr>
      <vt:lpstr>Cambria</vt:lpstr>
      <vt:lpstr>Candara</vt:lpstr>
      <vt:lpstr>CanTARA</vt:lpstr>
      <vt:lpstr>Rockwell</vt:lpstr>
      <vt:lpstr>Rockwell Condensed</vt:lpstr>
      <vt:lpstr>Rockwell Extra Bold</vt:lpstr>
      <vt:lpstr>Wingdings</vt:lpstr>
      <vt:lpstr>Wood Type</vt:lpstr>
      <vt:lpstr>ΣΧΕΔΙΟ ΔΡΑΣΗΣ ΣΤΗ βAση τοΥ SELFIE</vt:lpstr>
      <vt:lpstr>ΠεριεχOμενα</vt:lpstr>
      <vt:lpstr>A.  ΠΡΟΕΤΟΙΜΑΣΙΑ</vt:lpstr>
      <vt:lpstr>A.  ΠΡΟΕΤΟΙΜΑΣΙΑ</vt:lpstr>
      <vt:lpstr>A.  ΠΡΟΕΤΟΙΜΑΣΙΑ</vt:lpstr>
      <vt:lpstr>A.  ΠΡΟΕΤΟΙΜΑΣΙΑ</vt:lpstr>
      <vt:lpstr>Β. ΣΧΕΔΙΑΣΜΟΣ</vt:lpstr>
      <vt:lpstr>Γ. Αναλυση</vt:lpstr>
      <vt:lpstr>Γ. Αναλυση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SELFIE-based ACTION PLAN</dc:title>
  <dc:creator>Έλενα  Κοκκίνου</dc:creator>
  <cp:lastModifiedBy>kanaris@te.schools.ac.cy</cp:lastModifiedBy>
  <cp:revision>6</cp:revision>
  <dcterms:created xsi:type="dcterms:W3CDTF">2021-05-28T06:00:27Z</dcterms:created>
  <dcterms:modified xsi:type="dcterms:W3CDTF">2021-10-19T20:27:35Z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0x010100345E500CB38D984CA01C7E2025925486</vt:lpwstr>
  </property>
</Properties>
</file>